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722"/>
  </p:normalViewPr>
  <p:slideViewPr>
    <p:cSldViewPr snapToGrid="0" snapToObjects="1">
      <p:cViewPr varScale="1">
        <p:scale>
          <a:sx n="104" d="100"/>
          <a:sy n="104" d="100"/>
        </p:scale>
        <p:origin x="232" y="6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81CA98-34A2-914F-97E2-1AC751E9AB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59185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53D5576-D43A-8B48-AC30-DFA181A83E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38860"/>
            <a:ext cx="9144000" cy="41390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5B13A78-C091-6C4A-BBEA-9A0497F79F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5528448"/>
            <a:ext cx="2743200" cy="365125"/>
          </a:xfrm>
        </p:spPr>
        <p:txBody>
          <a:bodyPr/>
          <a:lstStyle/>
          <a:p>
            <a:fld id="{2F5CFF89-36F7-FB4D-9119-7BC2D0AFB7EE}" type="datetimeFigureOut">
              <a:rPr lang="es-MX" smtClean="0"/>
              <a:t>26/08/21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8E7AC29-1292-C84E-9880-1B2ED6E8B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5528448"/>
            <a:ext cx="4114800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17B49AB-8C7A-CB45-9AC3-36683C986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5528448"/>
            <a:ext cx="2743200" cy="365125"/>
          </a:xfrm>
        </p:spPr>
        <p:txBody>
          <a:bodyPr/>
          <a:lstStyle/>
          <a:p>
            <a:fld id="{ECCB0668-ADCE-2B49-A2BD-1B11799DA9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4092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047D31-2D42-4C43-B9CF-0497371D5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DE30578-265B-CF42-93ED-0A3482CF46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EFE175-8691-9348-93BC-B8ABA6B62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CFF89-36F7-FB4D-9119-7BC2D0AFB7EE}" type="datetimeFigureOut">
              <a:rPr lang="es-MX" smtClean="0"/>
              <a:t>26/08/21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48FA7D5-AD91-5541-9054-12F91A4F8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A4EFF03-5C28-294A-AB3F-CBE86DF69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B0668-ADCE-2B49-A2BD-1B11799DA9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422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6B5D2E1-D215-9644-9E84-430F761BA2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C01988F-E9B5-3C45-A213-DC0D5B6BD2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68D918B-8D1C-DF41-98CB-997FE6706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CFF89-36F7-FB4D-9119-7BC2D0AFB7EE}" type="datetimeFigureOut">
              <a:rPr lang="es-MX" smtClean="0"/>
              <a:t>26/08/21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162517-7B26-E84D-8AA9-EBF9F06FD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18EAA7-2155-C348-99AD-87ED12AC5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B0668-ADCE-2B49-A2BD-1B11799DA9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2020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167ABE-01BC-E143-98F6-B1304AA20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7AC375F-F3F7-8E42-8610-AE8395F6D9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2FA99A8-8E79-A148-BD5D-7B30B0FE3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CFF89-36F7-FB4D-9119-7BC2D0AFB7EE}" type="datetimeFigureOut">
              <a:rPr lang="es-MX" smtClean="0"/>
              <a:t>26/08/21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31D9EC-449C-D941-8FA3-B03C02757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B6F7FB8-53E6-1E43-81C4-558EF39E3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B0668-ADCE-2B49-A2BD-1B11799DA9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7386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6094A7-B082-714F-841E-9D3059F78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5000722-4D01-DD49-A1F5-C5C5C417D3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734E278-F865-594B-B797-0F2B9C4D3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CFF89-36F7-FB4D-9119-7BC2D0AFB7EE}" type="datetimeFigureOut">
              <a:rPr lang="es-MX" smtClean="0"/>
              <a:t>26/08/21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43AEC94-3782-224D-BEFB-34A15C6CE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3CB0A37-6A7E-2949-9CEC-6E39FF720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B0668-ADCE-2B49-A2BD-1B11799DA9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0372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B35C99-9F4A-204D-ACAE-D80814049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E58477-3BA3-A545-9398-FF3E49C017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221FC03-27ED-F840-A0CE-EEEE4BAC4B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C8EC0A7-366A-D24C-B404-83773D18F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CFF89-36F7-FB4D-9119-7BC2D0AFB7EE}" type="datetimeFigureOut">
              <a:rPr lang="es-MX" smtClean="0"/>
              <a:t>26/08/21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E60E963-1F97-D645-B8CA-285F41F75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BC61279-FE5C-6D4E-8CDB-14E1AF451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B0668-ADCE-2B49-A2BD-1B11799DA9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6852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8BAAA2-B848-2F4E-898E-2F3E3D99E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9C997B2-E0F7-B94A-86C1-35FDB28CD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6E852D0-338C-254B-9D0B-8309B3D4CE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A124589-1EBE-2145-AE24-545BDA1481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8EFEE37-8B29-4544-AF9A-FDF4B3CAB7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61EF121-CB60-C241-9967-143C95D7B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CFF89-36F7-FB4D-9119-7BC2D0AFB7EE}" type="datetimeFigureOut">
              <a:rPr lang="es-MX" smtClean="0"/>
              <a:t>26/08/21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AE8FEB6-2634-DC4F-93D1-6A4B221CE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A548FDC-B7B2-AE43-BF30-0DB8E1C98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B0668-ADCE-2B49-A2BD-1B11799DA9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5887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4BE6FA-2734-DD42-A525-E7D670DA2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E70CFA8-BA88-1549-8E78-C19B1A7A9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CFF89-36F7-FB4D-9119-7BC2D0AFB7EE}" type="datetimeFigureOut">
              <a:rPr lang="es-MX" smtClean="0"/>
              <a:t>26/08/21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AE49A6B-09B3-064E-995B-8B7B4C051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D340681-56CB-4B4E-AFB8-8FBB8E8ED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B0668-ADCE-2B49-A2BD-1B11799DA9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050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FF344AC-06A1-A543-915F-D234B8870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CFF89-36F7-FB4D-9119-7BC2D0AFB7EE}" type="datetimeFigureOut">
              <a:rPr lang="es-MX" smtClean="0"/>
              <a:t>26/08/21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F3D14B0-ED3D-394D-B256-35A6141C0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77D64C9-5A0A-8241-B5B0-B4D4C99D2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B0668-ADCE-2B49-A2BD-1B11799DA9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3832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D0AD3B-9FA7-1648-9552-7501C7E9B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736BC04-3E69-F149-B915-9057DB2E1B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34D1C2C-5031-9A4E-8B15-9F65E046FB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61D614F-A827-3B43-A245-71E9E8044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CFF89-36F7-FB4D-9119-7BC2D0AFB7EE}" type="datetimeFigureOut">
              <a:rPr lang="es-MX" smtClean="0"/>
              <a:t>26/08/21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384335E-666F-304B-95DD-D02E23063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6AB788A-05D4-E748-BC37-EBA1F4641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B0668-ADCE-2B49-A2BD-1B11799DA9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053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81E216-4097-6D44-B8F9-51953D4D6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EC0C338-E1E6-2249-8EA6-58697C9A73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51F9B88-0CB1-364B-B75F-648D83E417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050963D-0A74-7843-B20E-AEDE48C01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CFF89-36F7-FB4D-9119-7BC2D0AFB7EE}" type="datetimeFigureOut">
              <a:rPr lang="es-MX" smtClean="0"/>
              <a:t>26/08/21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195DA2D-54BB-1A45-8313-DA4A4C370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5190A00-4AE2-4846-9692-D1311E02A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B0668-ADCE-2B49-A2BD-1B11799DA9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2468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5168F39-69A6-8645-B418-8D0C269D2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895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861A69C-7316-E04A-BA17-D8B87F6BED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789452"/>
            <a:ext cx="10515600" cy="26351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80B3B6-21FA-964B-A52B-418FC340DA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55595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CFF89-36F7-FB4D-9119-7BC2D0AFB7EE}" type="datetimeFigureOut">
              <a:rPr lang="es-MX" smtClean="0"/>
              <a:t>26/08/21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4C7CEC9-D7EF-224F-9964-FB81173E72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55595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11CDD05-9BBB-4148-8088-02277141E4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55595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B0668-ADCE-2B49-A2BD-1B11799DA9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9801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9EF190-C3EF-2746-9974-561C3ABE0C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B43BBEE-0C44-4F4B-89FC-38B53DD8D8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13621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0</Words>
  <Application>Microsoft Macintosh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2</cp:revision>
  <dcterms:created xsi:type="dcterms:W3CDTF">2021-08-26T15:58:33Z</dcterms:created>
  <dcterms:modified xsi:type="dcterms:W3CDTF">2021-08-26T16:39:39Z</dcterms:modified>
</cp:coreProperties>
</file>