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2" r:id="rId9"/>
    <p:sldId id="267" r:id="rId10"/>
    <p:sldId id="269" r:id="rId11"/>
    <p:sldId id="268" r:id="rId12"/>
    <p:sldId id="272" r:id="rId13"/>
    <p:sldId id="270" r:id="rId14"/>
    <p:sldId id="271" r:id="rId15"/>
    <p:sldId id="273" r:id="rId16"/>
    <p:sldId id="274" r:id="rId17"/>
    <p:sldId id="261" r:id="rId18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26" autoAdjust="0"/>
  </p:normalViewPr>
  <p:slideViewPr>
    <p:cSldViewPr>
      <p:cViewPr>
        <p:scale>
          <a:sx n="100" d="100"/>
          <a:sy n="100" d="100"/>
        </p:scale>
        <p:origin x="-5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570359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27560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 Haciendo uso de su juego geométrico se pide a los alumnos que tracen un ángulo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 En un lado del ángulo se pide que tracen con el compás  segmentos congruentes.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 En el otro lado del ángulo se determina otra medida, (puede ser igual) y considerando las  primeras marcas, del lado 1 y del lado 2, se trazan paralelas formando triángulos semejantes.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2753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4. Se demuestra la congruencia de segmentos.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5. Se demuestra el teorema 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en la  semejanza de triángulos.</a:t>
            </a: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demuestra en el trazo las escalas a la que se encuentran  los distintos triángulos.</a:t>
            </a: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7. Se comprueban las escalas mediante la aplicación de razones y proporciones.</a:t>
            </a: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 solucionan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problemas  aplicando el teorema de tales  “Dos triángulos son semejantes si tienen  ángulos iguales y lados proporcionales.</a:t>
            </a: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9. Se ofrece un espacio para preguntas y / o comentarios.</a:t>
            </a:r>
          </a:p>
        </p:txBody>
      </p:sp>
    </p:spTree>
    <p:extLst>
      <p:ext uri="{BB962C8B-B14F-4D97-AF65-F5344CB8AC3E}">
        <p14:creationId xmlns:p14="http://schemas.microsoft.com/office/powerpoint/2010/main" val="1183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017191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Teorema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de Mileto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Desarrolla habilidades de pensamiento  mediante la reflexión y la crítica.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Favorece el desarrollo de competencias para argumentar, tomar decisiones, para emitir juicios etcétera.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indispensable para tener una visión del contexto en el que se desenvuelven  y para poder participar de forma activa y eficaz.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785109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Aplican el Teorema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encontrar longitudes de los lados homólogos (alturas), razones, proporciones, congruencias y semejanza.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29054" y="3981713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(imagen)</a:t>
            </a:r>
          </a:p>
        </p:txBody>
      </p:sp>
      <p:pic>
        <p:nvPicPr>
          <p:cNvPr id="6" name="5 Imagen" descr="Teorema de Tales de Mile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5" y="1310908"/>
            <a:ext cx="2952328" cy="241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3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27560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 ejemplo, dada la figura siguiente, decidir si son o no semejantes los segmentos resultantes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 descr="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590"/>
            <a:ext cx="3816424" cy="256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4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33729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65249" y="934725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Bochner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(1991). El papel de la matemática en el desarrollo de la ciencia. Madrid: Alianza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C. (1968). Historia de la Matemática. Madrid: Alianza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Colette, J. P. (1985). Historia de las matemáticas, Vol. I. Madrid: Siglo XXI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Farrington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B. (1979). Ciencia griega. Barcelona: Icaria. 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Fiol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M. y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Fortune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J. (1990). Proporcionalidad Directa. La forma y el número. Madrid. Síntesis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Coor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.) Castro, E., et al. (2000). La Educación Matemática en la Enseñanza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65249" y="1635646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83518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del teorema de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Dra. Marina Gómez Sahagún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Dra. María de los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Angeles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Gómez Sahagún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Ing. Salvador Salazar Gómez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23492" y="2371113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Mesa de trabajo      Prácticas creativas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555527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6276" y="986891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Existen dos teoremas que reciben el nombre de Teorema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primero establece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dos triángulos son semejantes si tienen los ángulos correspondientes iguales y sus lados son proporcionales entre sí.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principal aplicación del teorema, y la razón de su fama, se derivan del establecimiento de la condición de semejanza de triángulos, se obtiene la siguiente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deducción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98229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Menciona que si dos rectas cualesquiera (r y s) se cortan por varias rectas paralelas (AA’, BB’, CC’) los segmentos determinados en una de las rectas (AB, BC) son proporcionales a los segmentos correspondientes en la otra (A’B’, B’C’).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Una aplicación inmediata de este teorema sería la división de un segmento en partes iguales, o en partes proporcionales a números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dados; dividir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 segmento en partes iguales, llamados congruente.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60311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° TEOREMA DE TALES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7945" y="107961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Explica una forma de construir un triángulo semejante  a uno previamente existente "los triángulos semejantes son los que tienen  ángulos iguales y sus lados homólogos son  proporcionales"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Marcador de contenido" descr="http://descargas.pntic.mec.es/cedec/mat3/contenidos/u6/M3_U6_contenidos/Teorema_de_Thales_en_triangulos_semejantes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017192"/>
            <a:ext cx="3312368" cy="29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0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55552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USTIFICACIÓN                          OBJETIVOS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Cuestionamientos de los alumnos: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¿Qué es el teorema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¿Cuáles son los teoremas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¿Dónde se aplican los teoremas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¿Principal aplicación del  teorema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6056" y="1304057"/>
            <a:ext cx="3511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la competencia en la resolución de problemas en situaciones que implique la utilización de procedimientos para analizar críticamente  la realidad</a:t>
            </a:r>
          </a:p>
          <a:p>
            <a:endParaRPr lang="es-MX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2" y="534615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Doneddu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(1978), Berger (1990) y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Coxeter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(1971). La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definició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puede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figurar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cualquier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textos, es un objeto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elaborado como consecuencia de las numerosas generalizaciones realizadas a lo largo de los siglos</a:t>
            </a: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Lemonidis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(1990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1991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 que ha podido identificar dicha evolución. Dado que el contexto se refiere a la enseñanza aprendizaje de las estructuras geométricas.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Piaget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García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(1982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). Al estar implícito el concepto de semejanza, se requiere del conocimiento de razón y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Fiol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Fortune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(1990). El teorema de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dice: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“si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traza un conjunto de rectas paralelas entre sí, a, b, c,… que cortan a otras dos rectas r y s,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segmentos que se determinan sobre las rectas r y s son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proporcionales</a:t>
            </a:r>
            <a:r>
              <a:rPr lang="es-MX" dirty="0" smtClean="0"/>
              <a:t>”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5552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PRLBLEMA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3812" y="1131590"/>
            <a:ext cx="4554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¿La resolución de problemas 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considerada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una parte fundamental de la enseñanza y aprendizaje de la geometría.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Los estudiantes experimentan la importancia y utilidad del Teorema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 su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diferentes contextos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situaciones especialmente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mundo que les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rodea.?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64088" y="134761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pensamiento crítico.                        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Manejo de la información.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solución de problemas.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creatividad.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análisis.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conceptualización.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evaluación</a:t>
            </a:r>
          </a:p>
        </p:txBody>
      </p:sp>
    </p:spTree>
    <p:extLst>
      <p:ext uri="{BB962C8B-B14F-4D97-AF65-F5344CB8AC3E}">
        <p14:creationId xmlns:p14="http://schemas.microsoft.com/office/powerpoint/2010/main" val="3282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762</Words>
  <Application>Microsoft Office PowerPoint</Application>
  <PresentationFormat>Presentación en pantalla (16:9)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19</cp:revision>
  <dcterms:created xsi:type="dcterms:W3CDTF">2020-11-05T00:40:14Z</dcterms:created>
  <dcterms:modified xsi:type="dcterms:W3CDTF">2020-11-12T00:57:17Z</dcterms:modified>
</cp:coreProperties>
</file>