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9144000" cy="5143500" type="screen16x9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517-E281-4D9F-B7A3-EC8A55949996}" type="datetimeFigureOut">
              <a:rPr lang="es-MX" smtClean="0"/>
              <a:t>16/11/2020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1BAF-5FBC-47A2-A76F-B276B9076A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369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517-E281-4D9F-B7A3-EC8A55949996}" type="datetimeFigureOut">
              <a:rPr lang="es-MX" smtClean="0"/>
              <a:t>16/11/2020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1BAF-5FBC-47A2-A76F-B276B9076A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184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517-E281-4D9F-B7A3-EC8A55949996}" type="datetimeFigureOut">
              <a:rPr lang="es-MX" smtClean="0"/>
              <a:t>16/11/2020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1BAF-5FBC-47A2-A76F-B276B9076A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4147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517-E281-4D9F-B7A3-EC8A55949996}" type="datetimeFigureOut">
              <a:rPr lang="es-MX" smtClean="0"/>
              <a:t>16/11/2020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1BAF-5FBC-47A2-A76F-B276B9076A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058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517-E281-4D9F-B7A3-EC8A55949996}" type="datetimeFigureOut">
              <a:rPr lang="es-MX" smtClean="0"/>
              <a:t>16/11/2020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1BAF-5FBC-47A2-A76F-B276B9076A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78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517-E281-4D9F-B7A3-EC8A55949996}" type="datetimeFigureOut">
              <a:rPr lang="es-MX" smtClean="0"/>
              <a:t>16/11/2020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1BAF-5FBC-47A2-A76F-B276B9076A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7445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517-E281-4D9F-B7A3-EC8A55949996}" type="datetimeFigureOut">
              <a:rPr lang="es-MX" smtClean="0"/>
              <a:t>16/11/2020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1BAF-5FBC-47A2-A76F-B276B9076A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645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517-E281-4D9F-B7A3-EC8A55949996}" type="datetimeFigureOut">
              <a:rPr lang="es-MX" smtClean="0"/>
              <a:t>16/11/2020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1BAF-5FBC-47A2-A76F-B276B9076A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9886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517-E281-4D9F-B7A3-EC8A55949996}" type="datetimeFigureOut">
              <a:rPr lang="es-MX" smtClean="0"/>
              <a:t>16/11/2020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1BAF-5FBC-47A2-A76F-B276B9076A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2081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517-E281-4D9F-B7A3-EC8A55949996}" type="datetimeFigureOut">
              <a:rPr lang="es-MX" smtClean="0"/>
              <a:t>16/11/2020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1BAF-5FBC-47A2-A76F-B276B9076A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3597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8D517-E281-4D9F-B7A3-EC8A55949996}" type="datetimeFigureOut">
              <a:rPr lang="es-MX" smtClean="0"/>
              <a:t>16/11/2020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1BAF-5FBC-47A2-A76F-B276B9076A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913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8D517-E281-4D9F-B7A3-EC8A55949996}" type="datetimeFigureOut">
              <a:rPr lang="es-MX" smtClean="0"/>
              <a:t>16/11/2020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71BAF-5FBC-47A2-A76F-B276B9076A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105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372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115616" y="2067694"/>
            <a:ext cx="6912768" cy="1571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Flipped</a:t>
            </a:r>
            <a:r>
              <a:rPr lang="es-ES_tradn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lang="es-ES_tradn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s-ES_tradnl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Tik</a:t>
            </a:r>
            <a:r>
              <a:rPr lang="es-ES_tradn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Tok</a:t>
            </a:r>
            <a:r>
              <a:rPr lang="es-ES_tradnl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MX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propuesta en tiempos de pandemia</a:t>
            </a:r>
            <a:endParaRPr lang="es-MX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3579862"/>
            <a:ext cx="8352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Zamora-Figueroa Cecilia Alejandra, Villegas-Pérez </a:t>
            </a:r>
            <a:r>
              <a:rPr lang="es-ES_tradnl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Marlenne</a:t>
            </a:r>
            <a:r>
              <a:rPr lang="es-ES_tradn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Esmeralda, Cambero González Enriqueta Guadalupe </a:t>
            </a:r>
            <a:endParaRPr lang="es-MX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0812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0574E9E-7E16-4C95-B992-ED1C02C6CED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87574"/>
            <a:ext cx="5040560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608787-0D6F-4DF7-B55A-816416675BA1}"/>
              </a:ext>
            </a:extLst>
          </p:cNvPr>
          <p:cNvSpPr txBox="1"/>
          <p:nvPr/>
        </p:nvSpPr>
        <p:spPr>
          <a:xfrm>
            <a:off x="107504" y="105958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CREACIÓN DE CLASE EN </a:t>
            </a:r>
            <a:r>
              <a:rPr lang="es-MX" dirty="0" err="1"/>
              <a:t>CLASSROOM</a:t>
            </a:r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6314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99592" y="555526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DISEÑO INSTRUCCIONAL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EB8621-2A0C-4CE3-814E-41BA11824437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31590"/>
            <a:ext cx="6912768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847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19572" y="490776"/>
            <a:ext cx="5868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LISTA DE VERIFICACIÓN HIGIENE DE MANOS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827584" y="1275606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F58169-DF61-4EDD-B46C-1CF81BDE5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409" y="1059582"/>
            <a:ext cx="4649815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02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13045" y="1584976"/>
            <a:ext cx="2772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/>
              <a:t>TIK</a:t>
            </a:r>
            <a:r>
              <a:rPr lang="es-MX" sz="2400" dirty="0"/>
              <a:t> </a:t>
            </a:r>
            <a:r>
              <a:rPr lang="es-MX" sz="2400" dirty="0" err="1"/>
              <a:t>TOK</a:t>
            </a:r>
            <a:r>
              <a:rPr lang="es-MX" sz="2400" dirty="0"/>
              <a:t> ELABORADO </a:t>
            </a:r>
          </a:p>
          <a:p>
            <a:r>
              <a:rPr lang="es-MX" sz="2400" dirty="0"/>
              <a:t>POR LOS ALUMNOS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827584" y="1275606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200" dirty="0"/>
          </a:p>
        </p:txBody>
      </p:sp>
      <p:pic>
        <p:nvPicPr>
          <p:cNvPr id="4" name="WhatsApp Video 2020-04-21 at 10.30.13 PM">
            <a:hlinkClick r:id="" action="ppaction://media"/>
            <a:extLst>
              <a:ext uri="{FF2B5EF4-FFF2-40B4-BE49-F238E27FC236}">
                <a16:creationId xmlns:a16="http://schemas.microsoft.com/office/drawing/2014/main" id="{7364D50E-C2A8-4280-B108-8DA85BE75C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267494"/>
            <a:ext cx="2383904" cy="423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0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9598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44</Words>
  <Application>Microsoft Office PowerPoint</Application>
  <PresentationFormat>Presentación en pantalla (16:9)</PresentationFormat>
  <Paragraphs>8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0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Cecilia Alejandra Zamora Figueroa</cp:lastModifiedBy>
  <cp:revision>7</cp:revision>
  <dcterms:created xsi:type="dcterms:W3CDTF">2020-11-05T00:40:14Z</dcterms:created>
  <dcterms:modified xsi:type="dcterms:W3CDTF">2020-11-17T02:57:59Z</dcterms:modified>
</cp:coreProperties>
</file>