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1" r:id="rId10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69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84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14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58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8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44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45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88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08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59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13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D517-E281-4D9F-B7A3-EC8A55949996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0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11760" y="192367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Diseñar el diseño instruccional</a:t>
            </a:r>
            <a:endParaRPr lang="es-MX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D9BBCE-1068-4700-B31C-2452BB90DEA7}"/>
              </a:ext>
            </a:extLst>
          </p:cNvPr>
          <p:cNvSpPr txBox="1"/>
          <p:nvPr/>
        </p:nvSpPr>
        <p:spPr>
          <a:xfrm>
            <a:off x="1403648" y="2571750"/>
            <a:ext cx="662473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de </a:t>
            </a:r>
            <a:r>
              <a:rPr lang="es-E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metadiseño</a:t>
            </a:r>
            <a:r>
              <a:rPr lang="es-E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instruccional en una clase universitaria de Mercadotecnia</a:t>
            </a:r>
          </a:p>
          <a:p>
            <a:pPr algn="ctr"/>
            <a:endParaRPr lang="es-ES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Ricardo Gutiérrez Barba</a:t>
            </a:r>
          </a:p>
          <a:p>
            <a:pPr algn="ctr"/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CUALTOS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23928" y="2828424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La propuesta inicial es acercarse al diseño instruccional para elevar la calidad educativa, y en concreto se presenta un modelo elíptico, en el cual el docente puede ejercer su capacidad creativa e innovadora, ya sea en una clase en particular o en un curso en lo general. Se presentan resultados contundentes de la puesta en acción de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metadiseño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instruccional en forma elíptica que rompe el paradigma de una clase plana o tradicional.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31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95486"/>
            <a:ext cx="2016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Parece que la enseñanza no ha cambiado mucho a través de los siglos, como podemos ver en esta serie de imágenes… </a:t>
            </a:r>
            <a:endParaRPr lang="es-MX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753523-2E00-42C3-A531-B343ADC937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226"/>
            <a:ext cx="5570190" cy="4642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84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86B10B6-4D7E-494C-B0B5-BF15485747AD}"/>
              </a:ext>
            </a:extLst>
          </p:cNvPr>
          <p:cNvSpPr txBox="1"/>
          <p:nvPr/>
        </p:nvSpPr>
        <p:spPr>
          <a:xfrm>
            <a:off x="395536" y="33950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esta propuesta se recalca que el docente debe evolucionar de un perfil “tradicional” -entiéndase aquel que dicta, da clases de manera plana, como si transitara del punto A al  punto B 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092AD2-5E58-4900-BB52-150D0F2EF0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89"/>
          <a:stretch/>
        </p:blipFill>
        <p:spPr bwMode="auto">
          <a:xfrm>
            <a:off x="1259632" y="1419622"/>
            <a:ext cx="6840760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520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CD6207-0401-4B5C-A116-44845C7636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47" y="267494"/>
            <a:ext cx="4511189" cy="3472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F8D183-3830-4F69-A77B-21AE632B71C4}"/>
              </a:ext>
            </a:extLst>
          </p:cNvPr>
          <p:cNvSpPr txBox="1"/>
          <p:nvPr/>
        </p:nvSpPr>
        <p:spPr>
          <a:xfrm>
            <a:off x="251520" y="339502"/>
            <a:ext cx="2736304" cy="420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qué consiste el modelo elíptico? </a:t>
            </a:r>
          </a:p>
          <a:p>
            <a:pPr indent="449580" algn="just">
              <a:lnSpc>
                <a:spcPct val="150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 Se inicia con un ancla, es decir, pregunta o elemento detonador.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2.- El profesor establece puntos de inflexión. 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3.- La parte de cierre y unión de puntos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471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0F5D1B-8E15-4103-95B0-720161C61016}"/>
              </a:ext>
            </a:extLst>
          </p:cNvPr>
          <p:cNvSpPr txBox="1"/>
          <p:nvPr/>
        </p:nvSpPr>
        <p:spPr>
          <a:xfrm>
            <a:off x="539552" y="1059582"/>
            <a:ext cx="3096344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10EBDB-5C94-4FBC-B530-3CCEAEE2A7D4}"/>
              </a:ext>
            </a:extLst>
          </p:cNvPr>
          <p:cNvSpPr txBox="1"/>
          <p:nvPr/>
        </p:nvSpPr>
        <p:spPr>
          <a:xfrm>
            <a:off x="251520" y="51470"/>
            <a:ext cx="7920880" cy="4576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es-E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Dinámica en los estudiantes de pregrado.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Clase: Mercadotecnia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Tema: Las 4 </a:t>
            </a:r>
            <a:r>
              <a:rPr lang="es-E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P´s</a:t>
            </a: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mezcla de Mercadotecnia.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1.- Ancla: se les presentó un video sobre el entrenamiento de cuadrigas de Ben Hur, versión 1959. Duración 2 minutos. Presentación del video de la carrera final. Duración 4 minutos.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2.- Contestar un breve cuestionario sobre el video. Duración 5 a 10 minutos.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3.- Sesión de debate. Hasta este momento los alumnos no se les ha dado a conocer el tema de la sesión, tampoco el objetivo. Duración 15 minutos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4.- Unir puntos: se buscan los puntos de unión de lo visto y platicado del video y se procede a una breve explicación del tema. Los alumnos hacen cierre con conocimientos nuevos de Mercadotecnia, además de cultura general que revisaron y analizaron conforme se dio el movimiento elíptico. Duración 25 minutos.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final de la sesión, se les pidió a los alumnos sus impresiones, cómo se sintieron con el desarrollo de la dinámica, que sugieren para mejorar dicha práctica.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1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A2278E-C7A2-43D4-B78C-7E5A6E529EC7}"/>
              </a:ext>
            </a:extLst>
          </p:cNvPr>
          <p:cNvSpPr txBox="1"/>
          <p:nvPr/>
        </p:nvSpPr>
        <p:spPr>
          <a:xfrm>
            <a:off x="1187624" y="1779662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estos tiempos más que nunca, debemos de aplicar aquella sentencia de “a vino nuevo, botellas nuevas”, a nueva tecnología, nuevas formas creativas de educar: eso es lo que celebra y promueve </a:t>
            </a: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Conectáctica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algn="ctr"/>
            <a:endParaRPr lang="es-E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Muchas gracias.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714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95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438</Words>
  <Application>Microsoft Office PowerPoint</Application>
  <PresentationFormat>Presentación en pantalla (16:9)</PresentationFormat>
  <Paragraphs>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Ricardo Gutiérrez</cp:lastModifiedBy>
  <cp:revision>11</cp:revision>
  <dcterms:created xsi:type="dcterms:W3CDTF">2020-11-05T00:40:14Z</dcterms:created>
  <dcterms:modified xsi:type="dcterms:W3CDTF">2020-11-14T03:05:46Z</dcterms:modified>
</cp:coreProperties>
</file>