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1" r:id="rId11"/>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111" d="100"/>
          <a:sy n="111" d="100"/>
        </p:scale>
        <p:origin x="-120" y="-3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180369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274184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280414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88058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22078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517445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261645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322988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420208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286359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488D517-E281-4D9F-B7A3-EC8A55949996}" type="datetimeFigureOut">
              <a:rPr lang="es-MX" smtClean="0"/>
              <a:t>23/11/20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171BAF-5FBC-47A2-A76F-B276B9076A21}" type="slidenum">
              <a:rPr lang="es-MX" smtClean="0"/>
              <a:t>‹Nr.›</a:t>
            </a:fld>
            <a:endParaRPr lang="es-MX"/>
          </a:p>
        </p:txBody>
      </p:sp>
    </p:spTree>
    <p:extLst>
      <p:ext uri="{BB962C8B-B14F-4D97-AF65-F5344CB8AC3E}">
        <p14:creationId xmlns:p14="http://schemas.microsoft.com/office/powerpoint/2010/main" val="9391392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488D517-E281-4D9F-B7A3-EC8A55949996}" type="datetimeFigureOut">
              <a:rPr lang="es-MX" smtClean="0"/>
              <a:t>23/11/20</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D171BAF-5FBC-47A2-A76F-B276B9076A21}" type="slidenum">
              <a:rPr lang="es-MX" smtClean="0"/>
              <a:t>‹Nr.›</a:t>
            </a:fld>
            <a:endParaRPr lang="es-MX"/>
          </a:p>
        </p:txBody>
      </p:sp>
    </p:spTree>
    <p:extLst>
      <p:ext uri="{BB962C8B-B14F-4D97-AF65-F5344CB8AC3E}">
        <p14:creationId xmlns:p14="http://schemas.microsoft.com/office/powerpoint/2010/main" val="116105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hyperlink" Target="mailto:bertha.cgutierrez@academicos.udg.m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637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95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CuadroTexto"/>
          <p:cNvSpPr txBox="1"/>
          <p:nvPr/>
        </p:nvSpPr>
        <p:spPr>
          <a:xfrm>
            <a:off x="2699792" y="1275606"/>
            <a:ext cx="5184576" cy="1569660"/>
          </a:xfrm>
          <a:prstGeom prst="rect">
            <a:avLst/>
          </a:prstGeom>
          <a:noFill/>
        </p:spPr>
        <p:txBody>
          <a:bodyPr wrap="square" rtlCol="0">
            <a:spAutoFit/>
          </a:bodyPr>
          <a:lstStyle/>
          <a:p>
            <a:pPr algn="ctr"/>
            <a:r>
              <a:rPr lang="es-MX" sz="2400" dirty="0"/>
              <a:t>Estrategias organizacionales y adaptaciones que  orientan a vincular la Universidad con la empresa en tiempos del COVID-19. </a:t>
            </a:r>
          </a:p>
        </p:txBody>
      </p:sp>
      <p:sp>
        <p:nvSpPr>
          <p:cNvPr id="4" name="3 CuadroTexto"/>
          <p:cNvSpPr txBox="1"/>
          <p:nvPr/>
        </p:nvSpPr>
        <p:spPr>
          <a:xfrm>
            <a:off x="3419872" y="3147814"/>
            <a:ext cx="3960440" cy="646331"/>
          </a:xfrm>
          <a:prstGeom prst="rect">
            <a:avLst/>
          </a:prstGeom>
          <a:noFill/>
        </p:spPr>
        <p:txBody>
          <a:bodyPr wrap="square" rtlCol="0">
            <a:spAutoFit/>
          </a:bodyPr>
          <a:lstStyle/>
          <a:p>
            <a:r>
              <a:rPr lang="es-MX" dirty="0"/>
              <a:t>Bertha Campos Gutiérrez </a:t>
            </a:r>
          </a:p>
          <a:p>
            <a:r>
              <a:rPr lang="es-MX" dirty="0">
                <a:hlinkClick r:id="rId3"/>
              </a:rPr>
              <a:t>bertha.cgutierrez@academicos.udg.mx</a:t>
            </a:r>
            <a:r>
              <a:rPr lang="es-MX" dirty="0"/>
              <a:t> </a:t>
            </a:r>
          </a:p>
        </p:txBody>
      </p:sp>
    </p:spTree>
    <p:extLst>
      <p:ext uri="{BB962C8B-B14F-4D97-AF65-F5344CB8AC3E}">
        <p14:creationId xmlns:p14="http://schemas.microsoft.com/office/powerpoint/2010/main" val="10081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uadroTexto 2"/>
          <p:cNvSpPr txBox="1"/>
          <p:nvPr/>
        </p:nvSpPr>
        <p:spPr>
          <a:xfrm>
            <a:off x="2602493" y="2712883"/>
            <a:ext cx="184666" cy="369332"/>
          </a:xfrm>
          <a:prstGeom prst="rect">
            <a:avLst/>
          </a:prstGeom>
          <a:noFill/>
        </p:spPr>
        <p:txBody>
          <a:bodyPr wrap="none" rtlCol="0">
            <a:spAutoFit/>
          </a:bodyPr>
          <a:lstStyle/>
          <a:p>
            <a:endParaRPr lang="es-ES" dirty="0"/>
          </a:p>
        </p:txBody>
      </p:sp>
      <p:sp>
        <p:nvSpPr>
          <p:cNvPr id="5" name="Rectángulo 4"/>
          <p:cNvSpPr/>
          <p:nvPr/>
        </p:nvSpPr>
        <p:spPr>
          <a:xfrm>
            <a:off x="3347864" y="771550"/>
            <a:ext cx="5670376" cy="3970318"/>
          </a:xfrm>
          <a:prstGeom prst="rect">
            <a:avLst/>
          </a:prstGeom>
        </p:spPr>
        <p:txBody>
          <a:bodyPr wrap="square">
            <a:spAutoFit/>
          </a:bodyPr>
          <a:lstStyle/>
          <a:p>
            <a:pPr algn="just"/>
            <a:r>
              <a:rPr lang="es-MX" dirty="0" smtClean="0"/>
              <a:t>El </a:t>
            </a:r>
            <a:r>
              <a:rPr lang="es-MX" dirty="0"/>
              <a:t>presente es un estudio que tiene como objetivo diagnosticar  si las estrategias organizacionales y adaptaciones  que realizó la Universidad de Guadalajara, contribuyen a vincular las necesidades reales de conocimientos de los estudiantes en el ejercicio de sus funciones dentro de  las empresas. La implementación de  actividades de enseñanza y aprendizajes que sean significativas, que fomenten el trabajo colaborativo y la resolución de problemas  en tiempos del COVID-19  para que con base en los resultados se puedan establecer recomendaciones cuando se presenten futuras contingencias, todo ello con fundamento en lo establecido por la UNESCO en su informe sobre el Coronavirus COVID- 19 y la Educación Superior. </a:t>
            </a:r>
          </a:p>
        </p:txBody>
      </p:sp>
    </p:spTree>
    <p:extLst>
      <p:ext uri="{BB962C8B-B14F-4D97-AF65-F5344CB8AC3E}">
        <p14:creationId xmlns:p14="http://schemas.microsoft.com/office/powerpoint/2010/main" val="119631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3170099"/>
          </a:xfrm>
          <a:prstGeom prst="rect">
            <a:avLst/>
          </a:prstGeom>
          <a:noFill/>
        </p:spPr>
        <p:txBody>
          <a:bodyPr wrap="square" rtlCol="0">
            <a:spAutoFit/>
          </a:bodyPr>
          <a:lstStyle/>
          <a:p>
            <a:pPr algn="just"/>
            <a:r>
              <a:rPr lang="es-MX" sz="2000" dirty="0"/>
              <a:t>El interés que se tiene es por que se pretende presentar una propuesta que contribuya en el proceso de enseñanza aprendizaje de los estudiantes de nivel superior de la Universidad de Guadalajara del Centro Universitario de Ciencias Económico Administrativas.</a:t>
            </a:r>
          </a:p>
        </p:txBody>
      </p:sp>
      <p:sp>
        <p:nvSpPr>
          <p:cNvPr id="4" name="3 CuadroTexto"/>
          <p:cNvSpPr txBox="1"/>
          <p:nvPr/>
        </p:nvSpPr>
        <p:spPr>
          <a:xfrm>
            <a:off x="4788024" y="1296912"/>
            <a:ext cx="3384376" cy="2862322"/>
          </a:xfrm>
          <a:prstGeom prst="rect">
            <a:avLst/>
          </a:prstGeom>
          <a:noFill/>
        </p:spPr>
        <p:txBody>
          <a:bodyPr wrap="square" rtlCol="0">
            <a:spAutoFit/>
          </a:bodyPr>
          <a:lstStyle/>
          <a:p>
            <a:pPr algn="just"/>
            <a:r>
              <a:rPr lang="es-MX" sz="2000" dirty="0"/>
              <a:t>En este estudio se considera que la Universidad de Guadalajara tomó las mejores decisiones que favorecen a todos los miembros de esta casa de estudios, priorizando la salud sin dejar de lado su razón de existir que es el enseñar. </a:t>
            </a:r>
          </a:p>
        </p:txBody>
      </p:sp>
    </p:spTree>
    <p:extLst>
      <p:ext uri="{BB962C8B-B14F-4D97-AF65-F5344CB8AC3E}">
        <p14:creationId xmlns:p14="http://schemas.microsoft.com/office/powerpoint/2010/main" val="169184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1938992"/>
          </a:xfrm>
          <a:prstGeom prst="rect">
            <a:avLst/>
          </a:prstGeom>
          <a:noFill/>
        </p:spPr>
        <p:txBody>
          <a:bodyPr wrap="square" rtlCol="0">
            <a:spAutoFit/>
          </a:bodyPr>
          <a:lstStyle/>
          <a:p>
            <a:pPr algn="just"/>
            <a:r>
              <a:rPr lang="es-MX" sz="1200" dirty="0"/>
              <a:t>Se presentan los resultados de 5 dimensiones en donde  se  cuestionaron a  281 estudiantes para saber si las estrategias organizacionales de la Universidad y sus adaptaciones han favorecido el trabajo de  enseñanza- aprendizaje a distancia así como también si esto no ha impedido la   vinculación con las competencias  que requiere adquirir el estudiante que les permitan resolver  problemas en las  empresas en tiempos del COVID-19.</a:t>
            </a:r>
          </a:p>
        </p:txBody>
      </p:sp>
      <p:sp>
        <p:nvSpPr>
          <p:cNvPr id="4" name="3 CuadroTexto"/>
          <p:cNvSpPr txBox="1"/>
          <p:nvPr/>
        </p:nvSpPr>
        <p:spPr>
          <a:xfrm>
            <a:off x="4788024" y="1296912"/>
            <a:ext cx="3384376" cy="1569660"/>
          </a:xfrm>
          <a:prstGeom prst="rect">
            <a:avLst/>
          </a:prstGeom>
          <a:noFill/>
        </p:spPr>
        <p:txBody>
          <a:bodyPr wrap="square" rtlCol="0">
            <a:spAutoFit/>
          </a:bodyPr>
          <a:lstStyle/>
          <a:p>
            <a:pPr algn="just"/>
            <a:r>
              <a:rPr lang="es-MX" sz="1200" dirty="0"/>
              <a:t>La mesa de trabajo elegida es la de innovación que de acuerdo al objetivo de este estudio la innovación se entiende como un cambio en donde la Universidad de Guadalajara se adaptó tomando las mejores estrategias  organizacionales  para producir un cambio necesario introduciendo para mejorar los procedimientos de enseñanza aprendizaje.</a:t>
            </a:r>
          </a:p>
        </p:txBody>
      </p:sp>
    </p:spTree>
    <p:extLst>
      <p:ext uri="{BB962C8B-B14F-4D97-AF65-F5344CB8AC3E}">
        <p14:creationId xmlns:p14="http://schemas.microsoft.com/office/powerpoint/2010/main" val="231779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3293209"/>
          </a:xfrm>
          <a:prstGeom prst="rect">
            <a:avLst/>
          </a:prstGeom>
          <a:noFill/>
        </p:spPr>
        <p:txBody>
          <a:bodyPr wrap="square" rtlCol="0">
            <a:spAutoFit/>
          </a:bodyPr>
          <a:lstStyle/>
          <a:p>
            <a:pPr algn="just"/>
            <a:r>
              <a:rPr lang="es-MX" sz="1600" b="1" dirty="0" smtClean="0"/>
              <a:t>Práctica</a:t>
            </a:r>
            <a:r>
              <a:rPr lang="es-MX" sz="1600" dirty="0" smtClean="0"/>
              <a:t>  </a:t>
            </a:r>
            <a:r>
              <a:rPr lang="es-MX" sz="1600" dirty="0"/>
              <a:t>El observar poca motivación y desapego en las clases mostrado por los estudiantes universitarios de licenciaturas del CUCEA de la UdG  surge  el interés de por conocer de qué manera las estrategias organizacionales implementadas por la Universidad de Guadalajara lograron adaptarse y vincular las necesidades reales de las empresas en tiempos del COVID-19 con los aprendizajes significativos que requieren los estudiantes. </a:t>
            </a:r>
          </a:p>
        </p:txBody>
      </p:sp>
      <p:sp>
        <p:nvSpPr>
          <p:cNvPr id="4" name="3 CuadroTexto"/>
          <p:cNvSpPr txBox="1"/>
          <p:nvPr/>
        </p:nvSpPr>
        <p:spPr>
          <a:xfrm>
            <a:off x="4788024" y="1296912"/>
            <a:ext cx="3384376" cy="2308324"/>
          </a:xfrm>
          <a:prstGeom prst="rect">
            <a:avLst/>
          </a:prstGeom>
          <a:noFill/>
        </p:spPr>
        <p:txBody>
          <a:bodyPr wrap="square" rtlCol="0">
            <a:spAutoFit/>
          </a:bodyPr>
          <a:lstStyle/>
          <a:p>
            <a:pPr algn="just"/>
            <a:r>
              <a:rPr lang="es-MX" sz="1600" dirty="0"/>
              <a:t>Se aplicó un cuestionario vía formulario de google que contiene 5 dimensiones con 30 cuestionamientos a 280 estudiantes de distintas licenciaturas del CUCEA en la  Universidad de Guadalajara  y donde respondieron estar de acuerdo y  los hallazgos encontrados fueron los siguientes:</a:t>
            </a:r>
          </a:p>
        </p:txBody>
      </p:sp>
    </p:spTree>
    <p:extLst>
      <p:ext uri="{BB962C8B-B14F-4D97-AF65-F5344CB8AC3E}">
        <p14:creationId xmlns:p14="http://schemas.microsoft.com/office/powerpoint/2010/main" val="370493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3785651"/>
          </a:xfrm>
          <a:prstGeom prst="rect">
            <a:avLst/>
          </a:prstGeom>
          <a:noFill/>
        </p:spPr>
        <p:txBody>
          <a:bodyPr wrap="square" rtlCol="0">
            <a:spAutoFit/>
          </a:bodyPr>
          <a:lstStyle/>
          <a:p>
            <a:pPr algn="just"/>
            <a:r>
              <a:rPr lang="es-MX" sz="1200" dirty="0"/>
              <a:t>Con respecto a la Dimensión  1 los cuestionamientos fueron desde la pregunta 1 a la 5 con el objetivo de conocer si contaban con infraestructura para recibir educación a distancia es decir equipo de cómputo 88% ,dispositivos periféricos 56% , conexión de Internet 79% y si tiene conocimiento de que  la universidad realizó los diagnósticos pertinentes para conocer estos datos 76% ;así como si cuenta con plataformas educativas (Moodle-Classroom) adecuadas para favorecer los procesos de enseñanza - aprendizaje 96%. México es un país con enormes desigualdades económicas y de acceso a los servicios de telecomunicación, dependiendo de la zona geográfica del país, (Contreras, Hdz. 2020) De acuerdo a los estudiantes la Universidad tomó en cuenta para la implementación de estrategias adecuadas para lograr trabajar a distancia con su comunidad estudiantil, apoyo a quienes así lo requirieron.</a:t>
            </a:r>
          </a:p>
        </p:txBody>
      </p:sp>
      <p:sp>
        <p:nvSpPr>
          <p:cNvPr id="4" name="3 CuadroTexto"/>
          <p:cNvSpPr txBox="1"/>
          <p:nvPr/>
        </p:nvSpPr>
        <p:spPr>
          <a:xfrm>
            <a:off x="4788024" y="1296912"/>
            <a:ext cx="3384376" cy="3785651"/>
          </a:xfrm>
          <a:prstGeom prst="rect">
            <a:avLst/>
          </a:prstGeom>
          <a:noFill/>
        </p:spPr>
        <p:txBody>
          <a:bodyPr wrap="square" rtlCol="0">
            <a:spAutoFit/>
          </a:bodyPr>
          <a:lstStyle/>
          <a:p>
            <a:pPr algn="just"/>
            <a:r>
              <a:rPr lang="es-MX" sz="1200" dirty="0"/>
              <a:t>De acuerdo a los resultados de las preguntas de la 6 a la 8 en  la Dimensión 2 su objetivo fue conocer  si los estudiantes percibieron que sus profesores recibieron capacitación y  cuentan con las competencias 82%,la Universidad realizó los procesos de diagnósticos de capacitación 78%. Se puede observar que la Universidad de Guadalajara implementó las estrategias organizativas adecuadas. Cabe señalar que  la sociedad mexicana aún no ha podido integrarse como una sociedad del conocimiento, lo que ha ocasionado que frente a la crisis generada por la pandemia de COVID-19, se requiera de mayores esfuerzos para dar continuidad a la educación desde el distanciamiento social, debido a que no todos los docentes cuentan con la formación y capacidades necesarias para transitar de sistemas presenciales a sistemas mixtos en donde las TIC formen parte integral del proceso de enseñanza aprendizaje (Contreras, Hdz. 2020)</a:t>
            </a:r>
          </a:p>
        </p:txBody>
      </p:sp>
    </p:spTree>
    <p:extLst>
      <p:ext uri="{BB962C8B-B14F-4D97-AF65-F5344CB8AC3E}">
        <p14:creationId xmlns:p14="http://schemas.microsoft.com/office/powerpoint/2010/main" val="360313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3323987"/>
          </a:xfrm>
          <a:prstGeom prst="rect">
            <a:avLst/>
          </a:prstGeom>
          <a:noFill/>
        </p:spPr>
        <p:txBody>
          <a:bodyPr wrap="square" rtlCol="0">
            <a:spAutoFit/>
          </a:bodyPr>
          <a:lstStyle/>
          <a:p>
            <a:pPr algn="just"/>
            <a:r>
              <a:rPr lang="es-MX" sz="1000" dirty="0"/>
              <a:t>En la Dimensión 3 el objetivo fue conocer sobre el ámbito social, salud en las pregunta 9  a la 14 sus respuestas fueron las siguientes:  Fueron correctas las prácticas de medidas implementadas por las autoridades educativas para favorecer mi aprendizaje en la modalidad virtual 86%, la Universidad realizaron un diagnóstico para identificar a los estudiantes que tienen la posibilidad de aprender bajo la modalidad virtual 63%; tus profesores hicieron un diagnóstico de estudiantes con posibilidad de aprender bajo la modalidad virtual 54%, representa gastos adicionales en la modalidad virtual 52%; cuentas con seguridad médica para que en caso de contagiarse con el virus del COVID – 19, 71% me ha afectado mi salud el confinamiento 34%; me ha afectado en términos emocionales el confinamiento  75%. De las anteriores respuestas se desprende que lo que más ha afectado a los estudiantes universitarios es  en cuestión de salud emocional, este dato me parece muy relevante que no considere encontrar en el estudio. Así como también que para los estudiantes no ha significado un esfuerzo imposible de llevar a cabo, es decir, la transición  a la educación virtual a distancia no ha sido compleja para la mayoría.</a:t>
            </a:r>
          </a:p>
        </p:txBody>
      </p:sp>
      <p:sp>
        <p:nvSpPr>
          <p:cNvPr id="4" name="3 CuadroTexto"/>
          <p:cNvSpPr txBox="1"/>
          <p:nvPr/>
        </p:nvSpPr>
        <p:spPr>
          <a:xfrm>
            <a:off x="4788024" y="1296912"/>
            <a:ext cx="3384376" cy="3000822"/>
          </a:xfrm>
          <a:prstGeom prst="rect">
            <a:avLst/>
          </a:prstGeom>
          <a:noFill/>
        </p:spPr>
        <p:txBody>
          <a:bodyPr wrap="square" rtlCol="0">
            <a:spAutoFit/>
          </a:bodyPr>
          <a:lstStyle/>
          <a:p>
            <a:pPr algn="just"/>
            <a:r>
              <a:rPr lang="es-MX" sz="900" dirty="0"/>
              <a:t>De acuerdo a la Dimensión 4  de la pregunta 15 a la 26 donde los resultados fueron que medio se utilizan:  representa mayor trabajo la modalidad a distancia Medio 58.9%;en las actividades que me solicitan mis profesores en la universidad utilizó motores de búsqueda de información medio 71.3%;.utilice colecciones de revistas académicas - científicas que brindan información digital de calidad Medio 43.3%;  obtener información de bancos de datos como fuentes (INEGI, BANXICO, BANCOMEXT,) 39.7%; mis profesores me sugieren que utilice (Dropbox, Google Drive, iCloud, entre otras) Alto 56.4%; utilizar gestores de aprendizaje como CLASSROOM, MOODLE Alto 78.4%; me piden que utilice las redes sociales como recurso dentro del aula  medio 78.4%;profesores piden use  herramientas para detectar el plagio  el mayor número de estudiantes respondió que nulo con un 23.4% y con alto 15.6% son los dos resultados más altos; realizó actividades en equipo con mis compañeros.(Dropbox, Google Drive, MEGA, Office 365, iCloud)  alto 44.7%; para organizarse comunicarse con los compañeros empleo plataformas (Skype, Zoom, Line, WhatsApp, Telegram messenger, entre otros) 73.4%; me han solicitado la elaboración de actividades de uso de Uso software para presentaciones multimedia 47.2% y crear, editar contenido multimedia 56.4%.</a:t>
            </a:r>
          </a:p>
        </p:txBody>
      </p:sp>
    </p:spTree>
    <p:extLst>
      <p:ext uri="{BB962C8B-B14F-4D97-AF65-F5344CB8AC3E}">
        <p14:creationId xmlns:p14="http://schemas.microsoft.com/office/powerpoint/2010/main" val="3018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99592" y="555526"/>
            <a:ext cx="6264696" cy="523220"/>
          </a:xfrm>
          <a:prstGeom prst="rect">
            <a:avLst/>
          </a:prstGeom>
          <a:noFill/>
        </p:spPr>
        <p:txBody>
          <a:bodyPr wrap="square" rtlCol="0">
            <a:spAutoFit/>
          </a:bodyPr>
          <a:lstStyle/>
          <a:p>
            <a:r>
              <a:rPr lang="es-MX" sz="1400" dirty="0"/>
              <a:t>Estrategias organizacionales y adaptaciones que  orientan a vincular la Universidad con la empresa en tiempos del COVID-19. </a:t>
            </a:r>
          </a:p>
        </p:txBody>
      </p:sp>
      <p:sp>
        <p:nvSpPr>
          <p:cNvPr id="3" name="2 CuadroTexto"/>
          <p:cNvSpPr txBox="1"/>
          <p:nvPr/>
        </p:nvSpPr>
        <p:spPr>
          <a:xfrm>
            <a:off x="827584" y="1275606"/>
            <a:ext cx="3384376" cy="3970317"/>
          </a:xfrm>
          <a:prstGeom prst="rect">
            <a:avLst/>
          </a:prstGeom>
          <a:noFill/>
        </p:spPr>
        <p:txBody>
          <a:bodyPr wrap="square" rtlCol="0">
            <a:spAutoFit/>
          </a:bodyPr>
          <a:lstStyle/>
          <a:p>
            <a:pPr algn="just"/>
            <a:r>
              <a:rPr lang="es-MX" sz="1200" dirty="0"/>
              <a:t>De la Dimensión 5 se desprende que  las actividades que mis profesores diseñaron de acuerdo al programa de estudios si vinculan las necesidades de las empresas con ejercicios prácticos de la vida real en tiempos del COVID-19 80% respondió que sí,  siendo sus instrucciones claras 82% y con resolución de proyectos reales el 79%</a:t>
            </a:r>
            <a:r>
              <a:rPr lang="es-MX" sz="1200" dirty="0" smtClean="0"/>
              <a:t>.</a:t>
            </a:r>
          </a:p>
          <a:p>
            <a:pPr algn="just"/>
            <a:endParaRPr lang="es-MX" sz="1200" dirty="0"/>
          </a:p>
          <a:p>
            <a:pPr algn="just"/>
            <a:r>
              <a:rPr lang="es-ES_tradnl" sz="1200" dirty="0"/>
              <a:t>Se concluye y recomienda que no tiene caso llenar al estudiante de teoría  sin sentido, ejercicios utilizando las últimas herramientas tecnológicas para educación si no existe una vinculación académica entre </a:t>
            </a:r>
            <a:r>
              <a:rPr lang="es-ES_tradnl" sz="1200" dirty="0" smtClean="0"/>
              <a:t>la empresa y la universidad con la aplicación de ejercicios prácticos, resolución de problemas reales con significado para los estudiantes en el mundo cambiante al que se están enfrentando. </a:t>
            </a:r>
            <a:endParaRPr lang="es-MX" sz="1200" dirty="0" smtClean="0"/>
          </a:p>
          <a:p>
            <a:pPr algn="just"/>
            <a:endParaRPr lang="es-MX" sz="1200" dirty="0" smtClean="0"/>
          </a:p>
          <a:p>
            <a:pPr algn="just"/>
            <a:endParaRPr lang="es-MX" sz="1200" dirty="0"/>
          </a:p>
          <a:p>
            <a:pPr algn="just"/>
            <a:r>
              <a:rPr lang="es-MX" sz="1200" dirty="0"/>
              <a:t> </a:t>
            </a:r>
          </a:p>
        </p:txBody>
      </p:sp>
      <p:sp>
        <p:nvSpPr>
          <p:cNvPr id="4" name="3 CuadroTexto"/>
          <p:cNvSpPr txBox="1"/>
          <p:nvPr/>
        </p:nvSpPr>
        <p:spPr>
          <a:xfrm>
            <a:off x="4788024" y="1296912"/>
            <a:ext cx="3384376" cy="3046987"/>
          </a:xfrm>
          <a:prstGeom prst="rect">
            <a:avLst/>
          </a:prstGeom>
          <a:noFill/>
        </p:spPr>
        <p:txBody>
          <a:bodyPr wrap="square" rtlCol="0">
            <a:spAutoFit/>
          </a:bodyPr>
          <a:lstStyle/>
          <a:p>
            <a:pPr algn="just"/>
            <a:r>
              <a:rPr lang="es-MX" sz="1200" dirty="0"/>
              <a:t>Se puede concluir </a:t>
            </a:r>
            <a:r>
              <a:rPr lang="es-MX" sz="1200" dirty="0" smtClean="0"/>
              <a:t>que </a:t>
            </a:r>
            <a:r>
              <a:rPr lang="es-MX" sz="1200" dirty="0"/>
              <a:t>la Universidad de Guadalajara si se encuentra vinculando  conocimientos del programa con las necesidades de las empresas, es decir los estudiantes saben resolver problemas, los profesores realizan actividades prácticas, resolución de casos y proyectos vinculantes con las empresas,  ningún empleado tiene autonomía total en la toma de decisiones  y los ejecutivos deben hacer con las personas no es tan solo organizar para llevar a cabo el cambio pensado,  lo recomendable es alinearlas, es decir, empoderar de manera que contribuyan aportando ideas de necesidades del mercado que se observen de acuerdo a la visión, por que todos apuntan hacia el mismo objetivo y sus aportaciones no se estancan. (Kotter , J. 1990)  </a:t>
            </a:r>
          </a:p>
        </p:txBody>
      </p:sp>
    </p:spTree>
    <p:extLst>
      <p:ext uri="{BB962C8B-B14F-4D97-AF65-F5344CB8AC3E}">
        <p14:creationId xmlns:p14="http://schemas.microsoft.com/office/powerpoint/2010/main" val="18317245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285</Words>
  <Application>Microsoft Macintosh PowerPoint</Application>
  <PresentationFormat>Presentación en pantalla (16:9)</PresentationFormat>
  <Paragraphs>27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Bertha</cp:lastModifiedBy>
  <cp:revision>9</cp:revision>
  <dcterms:created xsi:type="dcterms:W3CDTF">2020-11-05T00:40:14Z</dcterms:created>
  <dcterms:modified xsi:type="dcterms:W3CDTF">2020-11-24T00:07:04Z</dcterms:modified>
</cp:coreProperties>
</file>