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4" r:id="rId8"/>
    <p:sldId id="265" r:id="rId9"/>
    <p:sldId id="266" r:id="rId10"/>
    <p:sldId id="261" r:id="rId11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69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8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14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58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4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45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88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08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59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D517-E281-4D9F-B7A3-EC8A55949996}" type="datetimeFigureOut">
              <a:rPr lang="es-MX" smtClean="0"/>
              <a:t>22/11/2020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0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7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1760" y="365187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GRACIAS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93595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23728" y="188001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/>
              <a:t>EL </a:t>
            </a:r>
            <a:r>
              <a:rPr lang="es-MX" b="1" i="1" dirty="0"/>
              <a:t>PAPEL DEL </a:t>
            </a:r>
            <a:r>
              <a:rPr lang="es-MX" b="1" i="1" dirty="0" smtClean="0"/>
              <a:t>DOCENTE, </a:t>
            </a:r>
            <a:r>
              <a:rPr lang="es-MX" b="1" i="1" dirty="0"/>
              <a:t>ANTE LA NECESIDAD INMEDIATA DE DESARROLLAR LA CULTURA </a:t>
            </a:r>
            <a:r>
              <a:rPr lang="es-MX" b="1" i="1" dirty="0" smtClean="0"/>
              <a:t>DIGITAL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095836" y="252634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Pandemia y su impulso a las comunidades de aprendizaje virtual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5508104" y="4011910"/>
            <a:ext cx="3456384" cy="3600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 smtClean="0">
                <a:solidFill>
                  <a:schemeClr val="tx1"/>
                </a:solidFill>
              </a:rPr>
              <a:t>Mtro. César Augusto Martínez Torres</a:t>
            </a:r>
            <a:endParaRPr lang="es-MX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07904" y="120359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Introducción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707904" y="1779662"/>
            <a:ext cx="5184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La sociedad se ha visto obligada a impartir la educación de manera virtual y a distancia, mediante el uso y aplicación de la </a:t>
            </a:r>
            <a:r>
              <a:rPr lang="es-MX" b="1" dirty="0" smtClean="0"/>
              <a:t>web.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La emergencia sanitaria ha venido </a:t>
            </a:r>
            <a:r>
              <a:rPr lang="es-MX" b="1" dirty="0"/>
              <a:t>a acelerar el ingreso al mudo de la virtualidad. Este </a:t>
            </a:r>
            <a:r>
              <a:rPr lang="es-MX" b="1" dirty="0" smtClean="0"/>
              <a:t>suceso ha </a:t>
            </a:r>
            <a:r>
              <a:rPr lang="es-MX" b="1" dirty="0"/>
              <a:t>implicado cambiar y renovar los sistemas de enseñanza individuales que los profesores aplicamos.</a:t>
            </a:r>
          </a:p>
          <a:p>
            <a:pPr algn="just"/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9631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555526"/>
            <a:ext cx="579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Objetivo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275606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Nuestro objetivo consiste en resaltar la importancia que tiene el educar y preparar a los docentes y a los alumnos dentro de esta cultura digital, que ya es una realidad. Entendiendo que la situación de salud, generó un contexto positivo para impulsar y acelerar la creación y aplicación de comunidades virtuales de aprendizaje.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788024" y="1296912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Hoy tenemos dentro de nuestro lenguaje cotidiano el uso de términos relativos a aplicaciones, como classroom, meet, zoom, formularios, cisco, quiz, khaoot, etc., por citar algunos ejemplos, que de manera emergente hemos tenido que emplear para implementar en nuestro desempeño cotidiano.</a:t>
            </a:r>
          </a:p>
        </p:txBody>
      </p:sp>
    </p:spTree>
    <p:extLst>
      <p:ext uri="{BB962C8B-B14F-4D97-AF65-F5344CB8AC3E}">
        <p14:creationId xmlns:p14="http://schemas.microsoft.com/office/powerpoint/2010/main" val="169184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1079614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La situación sanitaria actual exige una actualización permanente, que los docentes estén al tanto de las innovaciones y que se sincronicen con las necesidades de los posibles alumnos, una condición requerida radica en establecer plataformas, ya sea de apoyo o para el desarrollo del aprendizaje, que resulten atractivas y otorguen una actividad dinámica y competitiva. </a:t>
            </a:r>
            <a:endParaRPr lang="es-MX" sz="1200" dirty="0"/>
          </a:p>
        </p:txBody>
      </p:sp>
      <p:sp>
        <p:nvSpPr>
          <p:cNvPr id="4" name="3 Rectángulo"/>
          <p:cNvSpPr/>
          <p:nvPr/>
        </p:nvSpPr>
        <p:spPr>
          <a:xfrm>
            <a:off x="4644008" y="1275606"/>
            <a:ext cx="3816424" cy="28803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5576" y="627534"/>
            <a:ext cx="169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Desarrollo</a:t>
            </a:r>
            <a:endParaRPr lang="es-MX" sz="2000" dirty="0"/>
          </a:p>
        </p:txBody>
      </p:sp>
      <p:pic>
        <p:nvPicPr>
          <p:cNvPr id="1026" name="Picture 2" descr="El coronavirus y las tecnologías virtuales - Magis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55455"/>
            <a:ext cx="374441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0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1079614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Es aquí donde la perseverancia y constancia de parte del alumno es fundamental, la fuerza de voluntad para emprender su aprendizaje en la educación a distancia es prioritaria, y para el modelo presencial un reto que busca enfocar a los alumnos inmersos en lo digital, a la capitalización de los recursos tecnológicos con fines de aprendizaje.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44008" y="1275606"/>
            <a:ext cx="3816424" cy="28803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5576" y="627534"/>
            <a:ext cx="169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Desarrollo</a:t>
            </a:r>
            <a:endParaRPr lang="es-MX" sz="2000" dirty="0"/>
          </a:p>
        </p:txBody>
      </p:sp>
      <p:pic>
        <p:nvPicPr>
          <p:cNvPr id="4098" name="Picture 2" descr="Qué es una Comunidad Virtual de Aprendizaje? – Comunidad Virt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5607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7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555526"/>
            <a:ext cx="579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Recomendación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275606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Al analizar las acciones implementadas para establecer y generar el ambiente virtual de aprendizaje en nuestra comunidad, resaltamos las siguientes</a:t>
            </a:r>
            <a:r>
              <a:rPr lang="es-MX" dirty="0" smtClean="0"/>
              <a:t>: Contar </a:t>
            </a:r>
            <a:r>
              <a:rPr lang="es-MX" dirty="0"/>
              <a:t>con diferentes canales de comunicación con los alumnos y los docentes. Organizar células de capacitación para el apoyo tecnológico entre docentes.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788024" y="1296912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Aprovechar la red de tutorías para el seguimiento del trabajo en los diversos grupos. Crear aulas virtuales de manera colegiada y permitir adaptaciones en estilos de trabajo. </a:t>
            </a:r>
          </a:p>
          <a:p>
            <a:pPr algn="just"/>
            <a:r>
              <a:rPr lang="es-MX" dirty="0" smtClean="0"/>
              <a:t>Otro </a:t>
            </a:r>
            <a:r>
              <a:rPr lang="es-MX" dirty="0"/>
              <a:t>aspecto, es unificar criterios para el uso de una plataforma de trabajo, que en nuestro caso se aprovecha al máximo google classroom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959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1079614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/>
              <a:t>La socialización del docente con los alumnos adquiere mayor relevancia en la actualidad, aprovechar el tiempo de interacción y contacto humano es básico, las emociones tienen un papel fundamental para conducir un proceso de aprendizaje dominado e influenciado por diferentes agentes tecnológicos. </a:t>
            </a:r>
            <a:endParaRPr lang="es-MX" sz="1200" dirty="0"/>
          </a:p>
        </p:txBody>
      </p:sp>
      <p:sp>
        <p:nvSpPr>
          <p:cNvPr id="4" name="3 Rectángulo"/>
          <p:cNvSpPr/>
          <p:nvPr/>
        </p:nvSpPr>
        <p:spPr>
          <a:xfrm>
            <a:off x="4644008" y="1347614"/>
            <a:ext cx="3816424" cy="28803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5576" y="62753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Conclusión</a:t>
            </a:r>
            <a:endParaRPr lang="es-MX" sz="2000" dirty="0"/>
          </a:p>
        </p:txBody>
      </p:sp>
      <p:pic>
        <p:nvPicPr>
          <p:cNvPr id="2050" name="Picture 2" descr="Manos Del Robot En Contacto Humano En La Futura Interfaz De La Conexión De  La 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7614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8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44008" y="1347614"/>
            <a:ext cx="3816424" cy="28803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552" y="1694587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La cultura digital requiere de fortalecer el aspecto de comunidad, que permita una opción de vida orientada a lo humano y a la construcción de una sociedad más justa colaboradora y equitativa, con valores dirigidos a la paz, el respeto a la vida y a la diversidad.</a:t>
            </a:r>
            <a:endParaRPr lang="es-MX" dirty="0"/>
          </a:p>
        </p:txBody>
      </p:sp>
      <p:pic>
        <p:nvPicPr>
          <p:cNvPr id="3074" name="Picture 2" descr="Las culturas virtuales y la influencia en los jóvenes: Las culturas  virtuales y la influencia en los jóv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3598"/>
            <a:ext cx="3816424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55576" y="62753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Conclusión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771286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522</Words>
  <Application>Microsoft Office PowerPoint</Application>
  <PresentationFormat>Presentación en pantalla (16:9)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Cesar</cp:lastModifiedBy>
  <cp:revision>9</cp:revision>
  <dcterms:created xsi:type="dcterms:W3CDTF">2020-11-05T00:40:14Z</dcterms:created>
  <dcterms:modified xsi:type="dcterms:W3CDTF">2020-11-23T01:06:29Z</dcterms:modified>
</cp:coreProperties>
</file>