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85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92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56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09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7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60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1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08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60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31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5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E91A-3E8C-4FE9-A1ED-7DEE5FC6C9A2}" type="datetimeFigureOut">
              <a:rPr lang="es-MX" smtClean="0"/>
              <a:t>11/11/2020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DAFF-7759-483D-B534-6AABC2CBEE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28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Creación de memes a partir de obras literarias y el intercambio en </a:t>
            </a:r>
            <a:r>
              <a:rPr lang="es-MX" b="1" dirty="0" smtClean="0"/>
              <a:t>Facebook</a:t>
            </a:r>
            <a:endParaRPr lang="es-MX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María Teresa Orozco López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886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aprendizaje colaborativo se fundamenta en los aportes de varios teóricos de la educación. Ausubel sostiene que las ideas en la estructura cognitiva se pueden modificar cuando se adquieren nuevos significados. </a:t>
            </a:r>
            <a:r>
              <a:rPr lang="es-MX"/>
              <a:t>Sostiene que un aprendizaje es significativo cuando una persona puede utilizarlo en una situación concreta para resolver un problema determinado fuera del contexto </a:t>
            </a:r>
            <a:r>
              <a:rPr lang="es-MX"/>
              <a:t>educativo</a:t>
            </a:r>
            <a:r>
              <a:rPr lang="es-MX" smtClean="0"/>
              <a:t>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46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Creación de memes a partir de obras literarias y el intercambio en Facebook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Creación de memes a partir de obras literarias y el intercambio en Facebook</dc:title>
  <dc:creator>Maria Teresa Orozco Lopez</dc:creator>
  <cp:lastModifiedBy>Maria Teresa Orozco Lopez</cp:lastModifiedBy>
  <cp:revision>1</cp:revision>
  <dcterms:created xsi:type="dcterms:W3CDTF">2020-11-12T03:32:15Z</dcterms:created>
  <dcterms:modified xsi:type="dcterms:W3CDTF">2020-11-12T03:33:05Z</dcterms:modified>
</cp:coreProperties>
</file>