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2D5B1B-0F3B-8F48-82B1-D16A251759CB}" type="doc">
      <dgm:prSet loTypeId="urn:microsoft.com/office/officeart/2005/8/layout/gear1" loCatId="" qsTypeId="urn:microsoft.com/office/officeart/2005/8/quickstyle/simple1" qsCatId="simple" csTypeId="urn:microsoft.com/office/officeart/2005/8/colors/colorful1" csCatId="colorful" phldr="1"/>
      <dgm:spPr/>
    </dgm:pt>
    <dgm:pt modelId="{2CC1F00B-600F-4E4E-BC91-D39478BA64D0}">
      <dgm:prSet phldrT="[Texto]" custT="1"/>
      <dgm:spPr/>
      <dgm:t>
        <a:bodyPr/>
        <a:lstStyle/>
        <a:p>
          <a:r>
            <a:rPr lang="es-MX" sz="1400" dirty="0">
              <a:solidFill>
                <a:schemeClr val="tx1"/>
              </a:solidFill>
            </a:rPr>
            <a:t>INTERNET-WEB 3.0-TIC</a:t>
          </a:r>
        </a:p>
      </dgm:t>
    </dgm:pt>
    <dgm:pt modelId="{781FE1CB-48D2-BE4C-B725-4EEE7CE18588}" type="parTrans" cxnId="{6FF38B37-9957-4045-9E01-AABE496796FF}">
      <dgm:prSet/>
      <dgm:spPr/>
      <dgm:t>
        <a:bodyPr/>
        <a:lstStyle/>
        <a:p>
          <a:endParaRPr lang="es-MX"/>
        </a:p>
      </dgm:t>
    </dgm:pt>
    <dgm:pt modelId="{D327FF28-A7E4-C64B-8F09-8B07D0E7E8AD}" type="sibTrans" cxnId="{6FF38B37-9957-4045-9E01-AABE496796FF}">
      <dgm:prSet/>
      <dgm:spPr/>
      <dgm:t>
        <a:bodyPr/>
        <a:lstStyle/>
        <a:p>
          <a:endParaRPr lang="es-MX"/>
        </a:p>
      </dgm:t>
    </dgm:pt>
    <dgm:pt modelId="{6FF63CE9-6BBA-224F-93A8-50311996244E}">
      <dgm:prSet phldrT="[Texto]" custT="1"/>
      <dgm:spPr/>
      <dgm:t>
        <a:bodyPr/>
        <a:lstStyle/>
        <a:p>
          <a:r>
            <a:rPr lang="es-MX" sz="1100" dirty="0">
              <a:solidFill>
                <a:schemeClr val="tx1"/>
              </a:solidFill>
            </a:rPr>
            <a:t>TEORÍA CONSTRUCTIVISTA</a:t>
          </a:r>
        </a:p>
        <a:p>
          <a:r>
            <a:rPr lang="es-MX" sz="1100" dirty="0">
              <a:solidFill>
                <a:schemeClr val="tx1"/>
              </a:solidFill>
            </a:rPr>
            <a:t>TEORÍA SOCIOCULTURAL</a:t>
          </a:r>
        </a:p>
      </dgm:t>
    </dgm:pt>
    <dgm:pt modelId="{87256198-D04A-574A-A758-8A0475B92F13}" type="parTrans" cxnId="{F00F4731-B85B-454C-B58F-CBADB2DA9E90}">
      <dgm:prSet/>
      <dgm:spPr/>
      <dgm:t>
        <a:bodyPr/>
        <a:lstStyle/>
        <a:p>
          <a:endParaRPr lang="es-MX"/>
        </a:p>
      </dgm:t>
    </dgm:pt>
    <dgm:pt modelId="{7805BADF-DFE4-1E4B-8583-01C346EF98A5}" type="sibTrans" cxnId="{F00F4731-B85B-454C-B58F-CBADB2DA9E90}">
      <dgm:prSet/>
      <dgm:spPr/>
      <dgm:t>
        <a:bodyPr/>
        <a:lstStyle/>
        <a:p>
          <a:endParaRPr lang="es-MX"/>
        </a:p>
      </dgm:t>
    </dgm:pt>
    <dgm:pt modelId="{79CC6562-2A3B-8F43-AD28-59FC7B568E5B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INTELIGENCIA COLECTIVA Y MENTE GLOBAL</a:t>
          </a:r>
        </a:p>
      </dgm:t>
    </dgm:pt>
    <dgm:pt modelId="{19B4546C-D8F7-624C-8BFF-44B070D68F15}" type="parTrans" cxnId="{6BD52112-2E8C-CC4D-87A4-2E491F5FF722}">
      <dgm:prSet/>
      <dgm:spPr/>
      <dgm:t>
        <a:bodyPr/>
        <a:lstStyle/>
        <a:p>
          <a:endParaRPr lang="es-MX"/>
        </a:p>
      </dgm:t>
    </dgm:pt>
    <dgm:pt modelId="{A49F8400-8496-FE4A-B823-EBB2A33B2194}" type="sibTrans" cxnId="{6BD52112-2E8C-CC4D-87A4-2E491F5FF722}">
      <dgm:prSet/>
      <dgm:spPr/>
      <dgm:t>
        <a:bodyPr/>
        <a:lstStyle/>
        <a:p>
          <a:endParaRPr lang="es-MX"/>
        </a:p>
      </dgm:t>
    </dgm:pt>
    <dgm:pt modelId="{5951ADDB-D6D3-984C-89C5-D38E2159708C}" type="pres">
      <dgm:prSet presAssocID="{0B2D5B1B-0F3B-8F48-82B1-D16A251759C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E83386F-4054-A446-B91A-AEEEE4F83A84}" type="pres">
      <dgm:prSet presAssocID="{2CC1F00B-600F-4E4E-BC91-D39478BA64D0}" presName="gear1" presStyleLbl="node1" presStyleIdx="0" presStyleCnt="3">
        <dgm:presLayoutVars>
          <dgm:chMax val="1"/>
          <dgm:bulletEnabled val="1"/>
        </dgm:presLayoutVars>
      </dgm:prSet>
      <dgm:spPr/>
    </dgm:pt>
    <dgm:pt modelId="{840E73D9-E32F-6340-BC35-8D2A8E4DB2D7}" type="pres">
      <dgm:prSet presAssocID="{2CC1F00B-600F-4E4E-BC91-D39478BA64D0}" presName="gear1srcNode" presStyleLbl="node1" presStyleIdx="0" presStyleCnt="3"/>
      <dgm:spPr/>
    </dgm:pt>
    <dgm:pt modelId="{38B13B2B-1E69-3E4F-BDF9-6F51DF430EA5}" type="pres">
      <dgm:prSet presAssocID="{2CC1F00B-600F-4E4E-BC91-D39478BA64D0}" presName="gear1dstNode" presStyleLbl="node1" presStyleIdx="0" presStyleCnt="3"/>
      <dgm:spPr/>
    </dgm:pt>
    <dgm:pt modelId="{8B8B056D-30F4-8D42-A429-FFEFEB5517CB}" type="pres">
      <dgm:prSet presAssocID="{6FF63CE9-6BBA-224F-93A8-50311996244E}" presName="gear2" presStyleLbl="node1" presStyleIdx="1" presStyleCnt="3" custScaleX="153869" custScaleY="147575" custLinFactNeighborX="-18185" custLinFactNeighborY="47832">
        <dgm:presLayoutVars>
          <dgm:chMax val="1"/>
          <dgm:bulletEnabled val="1"/>
        </dgm:presLayoutVars>
      </dgm:prSet>
      <dgm:spPr/>
    </dgm:pt>
    <dgm:pt modelId="{B3E17BAD-F70F-C84F-ACCD-DB6CDBEF4BDB}" type="pres">
      <dgm:prSet presAssocID="{6FF63CE9-6BBA-224F-93A8-50311996244E}" presName="gear2srcNode" presStyleLbl="node1" presStyleIdx="1" presStyleCnt="3"/>
      <dgm:spPr/>
    </dgm:pt>
    <dgm:pt modelId="{3C63B8A6-BF86-6649-9117-0623B8DABC21}" type="pres">
      <dgm:prSet presAssocID="{6FF63CE9-6BBA-224F-93A8-50311996244E}" presName="gear2dstNode" presStyleLbl="node1" presStyleIdx="1" presStyleCnt="3"/>
      <dgm:spPr/>
    </dgm:pt>
    <dgm:pt modelId="{28C6E475-71F9-4840-A9F0-A452E073D58F}" type="pres">
      <dgm:prSet presAssocID="{79CC6562-2A3B-8F43-AD28-59FC7B568E5B}" presName="gear3" presStyleLbl="node1" presStyleIdx="2" presStyleCnt="3" custScaleX="152738" custScaleY="145058" custLinFactNeighborX="10770" custLinFactNeighborY="-3889"/>
      <dgm:spPr/>
    </dgm:pt>
    <dgm:pt modelId="{9D973DC7-7EA9-FD44-B4AF-E9E7591A7E8A}" type="pres">
      <dgm:prSet presAssocID="{79CC6562-2A3B-8F43-AD28-59FC7B568E5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88CC0CD-D647-744A-B27F-4CA815569CF4}" type="pres">
      <dgm:prSet presAssocID="{79CC6562-2A3B-8F43-AD28-59FC7B568E5B}" presName="gear3srcNode" presStyleLbl="node1" presStyleIdx="2" presStyleCnt="3"/>
      <dgm:spPr/>
    </dgm:pt>
    <dgm:pt modelId="{944C45D3-84EE-B149-A38A-41764CA7FD5D}" type="pres">
      <dgm:prSet presAssocID="{79CC6562-2A3B-8F43-AD28-59FC7B568E5B}" presName="gear3dstNode" presStyleLbl="node1" presStyleIdx="2" presStyleCnt="3"/>
      <dgm:spPr/>
    </dgm:pt>
    <dgm:pt modelId="{3493310D-CA7C-4B4B-94C1-743D05A0B2D8}" type="pres">
      <dgm:prSet presAssocID="{D327FF28-A7E4-C64B-8F09-8B07D0E7E8AD}" presName="connector1" presStyleLbl="sibTrans2D1" presStyleIdx="0" presStyleCnt="3"/>
      <dgm:spPr/>
    </dgm:pt>
    <dgm:pt modelId="{464BD6E7-D944-604E-9047-C198CE3AE29A}" type="pres">
      <dgm:prSet presAssocID="{7805BADF-DFE4-1E4B-8583-01C346EF98A5}" presName="connector2" presStyleLbl="sibTrans2D1" presStyleIdx="1" presStyleCnt="3" custLinFactNeighborX="-3457" custLinFactNeighborY="-13804"/>
      <dgm:spPr/>
    </dgm:pt>
    <dgm:pt modelId="{ED81AC3A-E6AD-7748-AF02-9C8589FE0A65}" type="pres">
      <dgm:prSet presAssocID="{A49F8400-8496-FE4A-B823-EBB2A33B2194}" presName="connector3" presStyleLbl="sibTrans2D1" presStyleIdx="2" presStyleCnt="3" custLinFactNeighborX="-1282" custLinFactNeighborY="-13197"/>
      <dgm:spPr/>
    </dgm:pt>
  </dgm:ptLst>
  <dgm:cxnLst>
    <dgm:cxn modelId="{93367509-1DE5-BD49-80AB-D00C12E1EFCE}" type="presOf" srcId="{79CC6562-2A3B-8F43-AD28-59FC7B568E5B}" destId="{28C6E475-71F9-4840-A9F0-A452E073D58F}" srcOrd="0" destOrd="0" presId="urn:microsoft.com/office/officeart/2005/8/layout/gear1"/>
    <dgm:cxn modelId="{22AEF00C-09F1-AB4A-9105-9931B9327628}" type="presOf" srcId="{6FF63CE9-6BBA-224F-93A8-50311996244E}" destId="{B3E17BAD-F70F-C84F-ACCD-DB6CDBEF4BDB}" srcOrd="1" destOrd="0" presId="urn:microsoft.com/office/officeart/2005/8/layout/gear1"/>
    <dgm:cxn modelId="{6BD52112-2E8C-CC4D-87A4-2E491F5FF722}" srcId="{0B2D5B1B-0F3B-8F48-82B1-D16A251759CB}" destId="{79CC6562-2A3B-8F43-AD28-59FC7B568E5B}" srcOrd="2" destOrd="0" parTransId="{19B4546C-D8F7-624C-8BFF-44B070D68F15}" sibTransId="{A49F8400-8496-FE4A-B823-EBB2A33B2194}"/>
    <dgm:cxn modelId="{F00F4731-B85B-454C-B58F-CBADB2DA9E90}" srcId="{0B2D5B1B-0F3B-8F48-82B1-D16A251759CB}" destId="{6FF63CE9-6BBA-224F-93A8-50311996244E}" srcOrd="1" destOrd="0" parTransId="{87256198-D04A-574A-A758-8A0475B92F13}" sibTransId="{7805BADF-DFE4-1E4B-8583-01C346EF98A5}"/>
    <dgm:cxn modelId="{0AF6B136-F301-0C4A-9591-1AA4C13BCF98}" type="presOf" srcId="{7805BADF-DFE4-1E4B-8583-01C346EF98A5}" destId="{464BD6E7-D944-604E-9047-C198CE3AE29A}" srcOrd="0" destOrd="0" presId="urn:microsoft.com/office/officeart/2005/8/layout/gear1"/>
    <dgm:cxn modelId="{6FF38B37-9957-4045-9E01-AABE496796FF}" srcId="{0B2D5B1B-0F3B-8F48-82B1-D16A251759CB}" destId="{2CC1F00B-600F-4E4E-BC91-D39478BA64D0}" srcOrd="0" destOrd="0" parTransId="{781FE1CB-48D2-BE4C-B725-4EEE7CE18588}" sibTransId="{D327FF28-A7E4-C64B-8F09-8B07D0E7E8AD}"/>
    <dgm:cxn modelId="{98E65246-794A-A945-BD8F-26D73790C8E3}" type="presOf" srcId="{79CC6562-2A3B-8F43-AD28-59FC7B568E5B}" destId="{9D973DC7-7EA9-FD44-B4AF-E9E7591A7E8A}" srcOrd="1" destOrd="0" presId="urn:microsoft.com/office/officeart/2005/8/layout/gear1"/>
    <dgm:cxn modelId="{15FC8E5E-BAFF-1C4D-802A-ED8CF98D1674}" type="presOf" srcId="{D327FF28-A7E4-C64B-8F09-8B07D0E7E8AD}" destId="{3493310D-CA7C-4B4B-94C1-743D05A0B2D8}" srcOrd="0" destOrd="0" presId="urn:microsoft.com/office/officeart/2005/8/layout/gear1"/>
    <dgm:cxn modelId="{098ABA64-AA15-6642-A274-FDB5C78DCB3A}" type="presOf" srcId="{0B2D5B1B-0F3B-8F48-82B1-D16A251759CB}" destId="{5951ADDB-D6D3-984C-89C5-D38E2159708C}" srcOrd="0" destOrd="0" presId="urn:microsoft.com/office/officeart/2005/8/layout/gear1"/>
    <dgm:cxn modelId="{FBD2E77E-0A40-D44F-ADE3-7FC53F02609C}" type="presOf" srcId="{2CC1F00B-600F-4E4E-BC91-D39478BA64D0}" destId="{38B13B2B-1E69-3E4F-BDF9-6F51DF430EA5}" srcOrd="2" destOrd="0" presId="urn:microsoft.com/office/officeart/2005/8/layout/gear1"/>
    <dgm:cxn modelId="{2C4AAEA4-34AE-F04B-BC3A-1C722FBAAEB5}" type="presOf" srcId="{A49F8400-8496-FE4A-B823-EBB2A33B2194}" destId="{ED81AC3A-E6AD-7748-AF02-9C8589FE0A65}" srcOrd="0" destOrd="0" presId="urn:microsoft.com/office/officeart/2005/8/layout/gear1"/>
    <dgm:cxn modelId="{18DB2EBC-FB5C-7446-BD63-A1711503C7F8}" type="presOf" srcId="{79CC6562-2A3B-8F43-AD28-59FC7B568E5B}" destId="{C88CC0CD-D647-744A-B27F-4CA815569CF4}" srcOrd="2" destOrd="0" presId="urn:microsoft.com/office/officeart/2005/8/layout/gear1"/>
    <dgm:cxn modelId="{AC1DA7BC-1A4C-D845-960A-F862F1150806}" type="presOf" srcId="{2CC1F00B-600F-4E4E-BC91-D39478BA64D0}" destId="{DE83386F-4054-A446-B91A-AEEEE4F83A84}" srcOrd="0" destOrd="0" presId="urn:microsoft.com/office/officeart/2005/8/layout/gear1"/>
    <dgm:cxn modelId="{56D7EED8-C635-3E46-A150-03C2BBCF056B}" type="presOf" srcId="{6FF63CE9-6BBA-224F-93A8-50311996244E}" destId="{3C63B8A6-BF86-6649-9117-0623B8DABC21}" srcOrd="2" destOrd="0" presId="urn:microsoft.com/office/officeart/2005/8/layout/gear1"/>
    <dgm:cxn modelId="{1A8445DE-FB75-434A-93D7-8E6195A87FFE}" type="presOf" srcId="{79CC6562-2A3B-8F43-AD28-59FC7B568E5B}" destId="{944C45D3-84EE-B149-A38A-41764CA7FD5D}" srcOrd="3" destOrd="0" presId="urn:microsoft.com/office/officeart/2005/8/layout/gear1"/>
    <dgm:cxn modelId="{DE19CDEF-AACF-4B40-9536-AE0CE60FF149}" type="presOf" srcId="{2CC1F00B-600F-4E4E-BC91-D39478BA64D0}" destId="{840E73D9-E32F-6340-BC35-8D2A8E4DB2D7}" srcOrd="1" destOrd="0" presId="urn:microsoft.com/office/officeart/2005/8/layout/gear1"/>
    <dgm:cxn modelId="{D0E47EF1-1D22-2A4F-A197-C8D9E5E6C178}" type="presOf" srcId="{6FF63CE9-6BBA-224F-93A8-50311996244E}" destId="{8B8B056D-30F4-8D42-A429-FFEFEB5517CB}" srcOrd="0" destOrd="0" presId="urn:microsoft.com/office/officeart/2005/8/layout/gear1"/>
    <dgm:cxn modelId="{0978921A-E14E-6642-B160-2DD565CB84E6}" type="presParOf" srcId="{5951ADDB-D6D3-984C-89C5-D38E2159708C}" destId="{DE83386F-4054-A446-B91A-AEEEE4F83A84}" srcOrd="0" destOrd="0" presId="urn:microsoft.com/office/officeart/2005/8/layout/gear1"/>
    <dgm:cxn modelId="{4E6CE420-5CBF-E340-BBC9-2FDEA66D067F}" type="presParOf" srcId="{5951ADDB-D6D3-984C-89C5-D38E2159708C}" destId="{840E73D9-E32F-6340-BC35-8D2A8E4DB2D7}" srcOrd="1" destOrd="0" presId="urn:microsoft.com/office/officeart/2005/8/layout/gear1"/>
    <dgm:cxn modelId="{1E5DBB1F-E3C8-0942-9EBB-4780E7766909}" type="presParOf" srcId="{5951ADDB-D6D3-984C-89C5-D38E2159708C}" destId="{38B13B2B-1E69-3E4F-BDF9-6F51DF430EA5}" srcOrd="2" destOrd="0" presId="urn:microsoft.com/office/officeart/2005/8/layout/gear1"/>
    <dgm:cxn modelId="{04C5B267-6770-A940-BD9A-4881696B98B0}" type="presParOf" srcId="{5951ADDB-D6D3-984C-89C5-D38E2159708C}" destId="{8B8B056D-30F4-8D42-A429-FFEFEB5517CB}" srcOrd="3" destOrd="0" presId="urn:microsoft.com/office/officeart/2005/8/layout/gear1"/>
    <dgm:cxn modelId="{7FDABB40-0EC4-5844-A5BB-D28B00B6A8F5}" type="presParOf" srcId="{5951ADDB-D6D3-984C-89C5-D38E2159708C}" destId="{B3E17BAD-F70F-C84F-ACCD-DB6CDBEF4BDB}" srcOrd="4" destOrd="0" presId="urn:microsoft.com/office/officeart/2005/8/layout/gear1"/>
    <dgm:cxn modelId="{75B70132-7BF4-674E-BCA1-32E8470D425C}" type="presParOf" srcId="{5951ADDB-D6D3-984C-89C5-D38E2159708C}" destId="{3C63B8A6-BF86-6649-9117-0623B8DABC21}" srcOrd="5" destOrd="0" presId="urn:microsoft.com/office/officeart/2005/8/layout/gear1"/>
    <dgm:cxn modelId="{AF7CB80A-33E8-2643-80A2-4CEFF3EF4444}" type="presParOf" srcId="{5951ADDB-D6D3-984C-89C5-D38E2159708C}" destId="{28C6E475-71F9-4840-A9F0-A452E073D58F}" srcOrd="6" destOrd="0" presId="urn:microsoft.com/office/officeart/2005/8/layout/gear1"/>
    <dgm:cxn modelId="{039D8511-5081-1848-8778-92B330214B12}" type="presParOf" srcId="{5951ADDB-D6D3-984C-89C5-D38E2159708C}" destId="{9D973DC7-7EA9-FD44-B4AF-E9E7591A7E8A}" srcOrd="7" destOrd="0" presId="urn:microsoft.com/office/officeart/2005/8/layout/gear1"/>
    <dgm:cxn modelId="{A951AA96-BD8B-904E-993D-19E4002E2E95}" type="presParOf" srcId="{5951ADDB-D6D3-984C-89C5-D38E2159708C}" destId="{C88CC0CD-D647-744A-B27F-4CA815569CF4}" srcOrd="8" destOrd="0" presId="urn:microsoft.com/office/officeart/2005/8/layout/gear1"/>
    <dgm:cxn modelId="{5B36867B-751A-3A44-8C42-D4F6E6A1CC2F}" type="presParOf" srcId="{5951ADDB-D6D3-984C-89C5-D38E2159708C}" destId="{944C45D3-84EE-B149-A38A-41764CA7FD5D}" srcOrd="9" destOrd="0" presId="urn:microsoft.com/office/officeart/2005/8/layout/gear1"/>
    <dgm:cxn modelId="{FCF2FD2A-8AF8-4B4B-B80E-8A279BF93D43}" type="presParOf" srcId="{5951ADDB-D6D3-984C-89C5-D38E2159708C}" destId="{3493310D-CA7C-4B4B-94C1-743D05A0B2D8}" srcOrd="10" destOrd="0" presId="urn:microsoft.com/office/officeart/2005/8/layout/gear1"/>
    <dgm:cxn modelId="{C4FE8FF9-5E46-7344-B9B2-22ED1155C13E}" type="presParOf" srcId="{5951ADDB-D6D3-984C-89C5-D38E2159708C}" destId="{464BD6E7-D944-604E-9047-C198CE3AE29A}" srcOrd="11" destOrd="0" presId="urn:microsoft.com/office/officeart/2005/8/layout/gear1"/>
    <dgm:cxn modelId="{F9AF6B04-8E34-DE41-95B7-C35F46F60843}" type="presParOf" srcId="{5951ADDB-D6D3-984C-89C5-D38E2159708C}" destId="{ED81AC3A-E6AD-7748-AF02-9C8589FE0A6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37A703-1AE4-C148-89DF-DD6DF5C5D252}" type="doc">
      <dgm:prSet loTypeId="urn:microsoft.com/office/officeart/2005/8/layout/StepDownProcess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5E044BEB-E17C-5445-8C06-FC5C31C1BBDA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Primera Etapa</a:t>
          </a:r>
        </a:p>
      </dgm:t>
    </dgm:pt>
    <dgm:pt modelId="{AEAC2BB4-DB06-4548-950D-09431EE48303}" type="parTrans" cxnId="{934A0FA2-CFBC-ED4F-9D4D-8436AE88C676}">
      <dgm:prSet/>
      <dgm:spPr/>
      <dgm:t>
        <a:bodyPr/>
        <a:lstStyle/>
        <a:p>
          <a:endParaRPr lang="es-MX"/>
        </a:p>
      </dgm:t>
    </dgm:pt>
    <dgm:pt modelId="{26CB3E81-6EE0-3049-9F1D-0430FCBD00B9}" type="sibTrans" cxnId="{934A0FA2-CFBC-ED4F-9D4D-8436AE88C676}">
      <dgm:prSet/>
      <dgm:spPr/>
      <dgm:t>
        <a:bodyPr/>
        <a:lstStyle/>
        <a:p>
          <a:endParaRPr lang="es-MX"/>
        </a:p>
      </dgm:t>
    </dgm:pt>
    <dgm:pt modelId="{775EDDC7-6526-3041-A3E2-8E5BE5E6648F}">
      <dgm:prSet phldrT="[Texto]" custT="1"/>
      <dgm:spPr/>
      <dgm:t>
        <a:bodyPr/>
        <a:lstStyle/>
        <a:p>
          <a:r>
            <a:rPr lang="es-MX" sz="1200" dirty="0"/>
            <a:t>Elección</a:t>
          </a:r>
        </a:p>
      </dgm:t>
    </dgm:pt>
    <dgm:pt modelId="{59B16F66-0124-7A44-B359-C815105E42D4}" type="parTrans" cxnId="{7203F909-4885-534E-9203-D6AD59E021B6}">
      <dgm:prSet/>
      <dgm:spPr/>
      <dgm:t>
        <a:bodyPr/>
        <a:lstStyle/>
        <a:p>
          <a:endParaRPr lang="es-MX"/>
        </a:p>
      </dgm:t>
    </dgm:pt>
    <dgm:pt modelId="{A432459B-E5C1-3D4C-B75C-6E733DAC2B0A}" type="sibTrans" cxnId="{7203F909-4885-534E-9203-D6AD59E021B6}">
      <dgm:prSet/>
      <dgm:spPr/>
      <dgm:t>
        <a:bodyPr/>
        <a:lstStyle/>
        <a:p>
          <a:endParaRPr lang="es-MX"/>
        </a:p>
      </dgm:t>
    </dgm:pt>
    <dgm:pt modelId="{7786D50B-E7EF-FC4F-AC00-2BA15AE63651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Segunda Etapa</a:t>
          </a:r>
        </a:p>
      </dgm:t>
    </dgm:pt>
    <dgm:pt modelId="{1DAEB6DC-61DD-7245-BEEA-B7AFF80BF2F8}" type="parTrans" cxnId="{86C03090-D52E-6048-8FAE-6766BE38903D}">
      <dgm:prSet/>
      <dgm:spPr/>
      <dgm:t>
        <a:bodyPr/>
        <a:lstStyle/>
        <a:p>
          <a:endParaRPr lang="es-MX"/>
        </a:p>
      </dgm:t>
    </dgm:pt>
    <dgm:pt modelId="{A5C48EE0-365B-7540-A22E-E5CD32958029}" type="sibTrans" cxnId="{86C03090-D52E-6048-8FAE-6766BE38903D}">
      <dgm:prSet/>
      <dgm:spPr/>
      <dgm:t>
        <a:bodyPr/>
        <a:lstStyle/>
        <a:p>
          <a:endParaRPr lang="es-MX"/>
        </a:p>
      </dgm:t>
    </dgm:pt>
    <dgm:pt modelId="{B6F00D7B-F8F3-6E4B-BF4E-68DFECE249B8}">
      <dgm:prSet phldrT="[Texto]"/>
      <dgm:spPr/>
      <dgm:t>
        <a:bodyPr/>
        <a:lstStyle/>
        <a:p>
          <a:r>
            <a:rPr lang="es-MX" dirty="0"/>
            <a:t>Presentación</a:t>
          </a:r>
        </a:p>
      </dgm:t>
    </dgm:pt>
    <dgm:pt modelId="{7B555D11-32CC-9342-938E-CC84DFA2C6F4}" type="parTrans" cxnId="{4EF288A7-2DAC-7441-AB42-B0562A78B798}">
      <dgm:prSet/>
      <dgm:spPr/>
      <dgm:t>
        <a:bodyPr/>
        <a:lstStyle/>
        <a:p>
          <a:endParaRPr lang="es-MX"/>
        </a:p>
      </dgm:t>
    </dgm:pt>
    <dgm:pt modelId="{D821E9C6-21C3-AF42-AED0-066F521B22BB}" type="sibTrans" cxnId="{4EF288A7-2DAC-7441-AB42-B0562A78B798}">
      <dgm:prSet/>
      <dgm:spPr/>
      <dgm:t>
        <a:bodyPr/>
        <a:lstStyle/>
        <a:p>
          <a:endParaRPr lang="es-MX"/>
        </a:p>
      </dgm:t>
    </dgm:pt>
    <dgm:pt modelId="{2A4F5F91-AC03-7547-AD26-83073D330646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Tercera Etapa</a:t>
          </a:r>
        </a:p>
      </dgm:t>
    </dgm:pt>
    <dgm:pt modelId="{683AF519-AB30-0449-9377-F06403A28503}" type="parTrans" cxnId="{DB5990BF-C904-B540-907A-77B94AA096CE}">
      <dgm:prSet/>
      <dgm:spPr/>
      <dgm:t>
        <a:bodyPr/>
        <a:lstStyle/>
        <a:p>
          <a:endParaRPr lang="es-MX"/>
        </a:p>
      </dgm:t>
    </dgm:pt>
    <dgm:pt modelId="{589BA173-FE20-5A4B-A1DE-1F192EE7A02D}" type="sibTrans" cxnId="{DB5990BF-C904-B540-907A-77B94AA096CE}">
      <dgm:prSet/>
      <dgm:spPr/>
      <dgm:t>
        <a:bodyPr/>
        <a:lstStyle/>
        <a:p>
          <a:endParaRPr lang="es-MX"/>
        </a:p>
      </dgm:t>
    </dgm:pt>
    <dgm:pt modelId="{EFCE765B-7C45-9D43-914D-A7CA296671EE}">
      <dgm:prSet phldrT="[Texto]"/>
      <dgm:spPr/>
      <dgm:t>
        <a:bodyPr/>
        <a:lstStyle/>
        <a:p>
          <a:r>
            <a:rPr lang="es-MX" dirty="0"/>
            <a:t>Colaboración</a:t>
          </a:r>
        </a:p>
      </dgm:t>
    </dgm:pt>
    <dgm:pt modelId="{A95EE575-5A07-EA4D-8CA3-AB2FFF5278E4}" type="parTrans" cxnId="{5F83288C-7398-2446-BF17-8373D8BEC5AF}">
      <dgm:prSet/>
      <dgm:spPr/>
      <dgm:t>
        <a:bodyPr/>
        <a:lstStyle/>
        <a:p>
          <a:endParaRPr lang="es-MX"/>
        </a:p>
      </dgm:t>
    </dgm:pt>
    <dgm:pt modelId="{4868127F-5C4D-F748-97E9-DA475B836571}" type="sibTrans" cxnId="{5F83288C-7398-2446-BF17-8373D8BEC5AF}">
      <dgm:prSet/>
      <dgm:spPr/>
      <dgm:t>
        <a:bodyPr/>
        <a:lstStyle/>
        <a:p>
          <a:endParaRPr lang="es-MX"/>
        </a:p>
      </dgm:t>
    </dgm:pt>
    <dgm:pt modelId="{37977F98-ECFD-9943-AE6C-1F862AC6AB56}">
      <dgm:prSet phldrT="[Texto]" custT="1"/>
      <dgm:spPr/>
      <dgm:t>
        <a:bodyPr/>
        <a:lstStyle/>
        <a:p>
          <a:r>
            <a:rPr lang="es-MX" sz="1200" dirty="0"/>
            <a:t>Contenidos</a:t>
          </a:r>
        </a:p>
      </dgm:t>
    </dgm:pt>
    <dgm:pt modelId="{A1D514DB-B56C-674C-9052-17C70493AE01}" type="parTrans" cxnId="{FF2AC055-4FB9-C34E-A098-16F004513754}">
      <dgm:prSet/>
      <dgm:spPr/>
      <dgm:t>
        <a:bodyPr/>
        <a:lstStyle/>
        <a:p>
          <a:endParaRPr lang="es-MX"/>
        </a:p>
      </dgm:t>
    </dgm:pt>
    <dgm:pt modelId="{B574AE84-E396-F547-9A0C-FD8AACA47CB0}" type="sibTrans" cxnId="{FF2AC055-4FB9-C34E-A098-16F004513754}">
      <dgm:prSet/>
      <dgm:spPr/>
      <dgm:t>
        <a:bodyPr/>
        <a:lstStyle/>
        <a:p>
          <a:endParaRPr lang="es-MX"/>
        </a:p>
      </dgm:t>
    </dgm:pt>
    <dgm:pt modelId="{B2CD0881-ED09-B646-9994-F24B5EB6934E}">
      <dgm:prSet phldrT="[Texto]" custT="1"/>
      <dgm:spPr/>
      <dgm:t>
        <a:bodyPr/>
        <a:lstStyle/>
        <a:p>
          <a:r>
            <a:rPr lang="es-MX" sz="1200" dirty="0"/>
            <a:t>Diseño</a:t>
          </a:r>
        </a:p>
      </dgm:t>
    </dgm:pt>
    <dgm:pt modelId="{98D0D9F5-4237-8F40-9B39-E47DBF5817CD}" type="parTrans" cxnId="{A03D229F-B69C-5D49-B2CA-96D8817BF636}">
      <dgm:prSet/>
      <dgm:spPr/>
      <dgm:t>
        <a:bodyPr/>
        <a:lstStyle/>
        <a:p>
          <a:endParaRPr lang="es-MX"/>
        </a:p>
      </dgm:t>
    </dgm:pt>
    <dgm:pt modelId="{CEFCAECB-AF12-224A-A589-3D6702D1C5DA}" type="sibTrans" cxnId="{A03D229F-B69C-5D49-B2CA-96D8817BF636}">
      <dgm:prSet/>
      <dgm:spPr/>
      <dgm:t>
        <a:bodyPr/>
        <a:lstStyle/>
        <a:p>
          <a:endParaRPr lang="es-MX"/>
        </a:p>
      </dgm:t>
    </dgm:pt>
    <dgm:pt modelId="{79DFD851-27B1-FE45-9AA1-53DE794518E6}">
      <dgm:prSet phldrT="[Texto]"/>
      <dgm:spPr/>
      <dgm:t>
        <a:bodyPr/>
        <a:lstStyle/>
        <a:p>
          <a:r>
            <a:rPr lang="es-MX" dirty="0"/>
            <a:t>Implementación</a:t>
          </a:r>
        </a:p>
      </dgm:t>
    </dgm:pt>
    <dgm:pt modelId="{AE16FDB9-4610-3943-886F-CA9C34CF6918}" type="parTrans" cxnId="{A77078D8-118E-F545-A97E-D2797B69E39C}">
      <dgm:prSet/>
      <dgm:spPr/>
      <dgm:t>
        <a:bodyPr/>
        <a:lstStyle/>
        <a:p>
          <a:endParaRPr lang="es-MX"/>
        </a:p>
      </dgm:t>
    </dgm:pt>
    <dgm:pt modelId="{F1B2204F-82EF-974A-8394-EFA6C2092CF4}" type="sibTrans" cxnId="{A77078D8-118E-F545-A97E-D2797B69E39C}">
      <dgm:prSet/>
      <dgm:spPr/>
      <dgm:t>
        <a:bodyPr/>
        <a:lstStyle/>
        <a:p>
          <a:endParaRPr lang="es-MX"/>
        </a:p>
      </dgm:t>
    </dgm:pt>
    <dgm:pt modelId="{6F666655-8AE0-214C-BEA0-F1D8F652591C}">
      <dgm:prSet phldrT="[Texto]"/>
      <dgm:spPr/>
      <dgm:t>
        <a:bodyPr/>
        <a:lstStyle/>
        <a:p>
          <a:r>
            <a:rPr lang="es-MX" dirty="0"/>
            <a:t>Apropiación</a:t>
          </a:r>
        </a:p>
      </dgm:t>
    </dgm:pt>
    <dgm:pt modelId="{7B8B5D73-1D91-7A4A-9C2D-28F89E3E6D5A}" type="parTrans" cxnId="{AF468372-DC45-5A47-BC34-6A877F271DEA}">
      <dgm:prSet/>
      <dgm:spPr/>
      <dgm:t>
        <a:bodyPr/>
        <a:lstStyle/>
        <a:p>
          <a:endParaRPr lang="es-MX"/>
        </a:p>
      </dgm:t>
    </dgm:pt>
    <dgm:pt modelId="{C2D8A2B4-6EAF-4747-AF3C-C2F677323AE5}" type="sibTrans" cxnId="{AF468372-DC45-5A47-BC34-6A877F271DEA}">
      <dgm:prSet/>
      <dgm:spPr/>
      <dgm:t>
        <a:bodyPr/>
        <a:lstStyle/>
        <a:p>
          <a:endParaRPr lang="es-MX"/>
        </a:p>
      </dgm:t>
    </dgm:pt>
    <dgm:pt modelId="{BA3C1824-1271-BC4E-9E59-CC36C69D3050}">
      <dgm:prSet phldrT="[Texto]"/>
      <dgm:spPr/>
      <dgm:t>
        <a:bodyPr/>
        <a:lstStyle/>
        <a:p>
          <a:r>
            <a:rPr lang="es-MX" dirty="0"/>
            <a:t>Inteligencia colectiva</a:t>
          </a:r>
        </a:p>
      </dgm:t>
    </dgm:pt>
    <dgm:pt modelId="{AD93DE42-B8D0-214E-9A85-220C6F22B5B5}" type="parTrans" cxnId="{F4329003-607E-7E4F-AC0B-EB6EC9A2982E}">
      <dgm:prSet/>
      <dgm:spPr/>
      <dgm:t>
        <a:bodyPr/>
        <a:lstStyle/>
        <a:p>
          <a:endParaRPr lang="es-MX"/>
        </a:p>
      </dgm:t>
    </dgm:pt>
    <dgm:pt modelId="{9175D478-5CE0-3546-B9FE-FDE100E7499A}" type="sibTrans" cxnId="{F4329003-607E-7E4F-AC0B-EB6EC9A2982E}">
      <dgm:prSet/>
      <dgm:spPr/>
      <dgm:t>
        <a:bodyPr/>
        <a:lstStyle/>
        <a:p>
          <a:endParaRPr lang="es-MX"/>
        </a:p>
      </dgm:t>
    </dgm:pt>
    <dgm:pt modelId="{22824B40-3D6F-1C44-AC41-F50295244463}" type="pres">
      <dgm:prSet presAssocID="{B137A703-1AE4-C148-89DF-DD6DF5C5D252}" presName="rootnode" presStyleCnt="0">
        <dgm:presLayoutVars>
          <dgm:chMax/>
          <dgm:chPref/>
          <dgm:dir/>
          <dgm:animLvl val="lvl"/>
        </dgm:presLayoutVars>
      </dgm:prSet>
      <dgm:spPr/>
    </dgm:pt>
    <dgm:pt modelId="{034EA0B0-CC09-D04F-AA3F-EF84802F41C5}" type="pres">
      <dgm:prSet presAssocID="{5E044BEB-E17C-5445-8C06-FC5C31C1BBDA}" presName="composite" presStyleCnt="0"/>
      <dgm:spPr/>
    </dgm:pt>
    <dgm:pt modelId="{27DA351C-B987-6B4B-92F6-B4C246438866}" type="pres">
      <dgm:prSet presAssocID="{5E044BEB-E17C-5445-8C06-FC5C31C1BBDA}" presName="bentUpArrow1" presStyleLbl="alignImgPlace1" presStyleIdx="0" presStyleCnt="2"/>
      <dgm:spPr/>
    </dgm:pt>
    <dgm:pt modelId="{2771E1BE-2F03-FF4C-AAB6-3880EA3B2AD0}" type="pres">
      <dgm:prSet presAssocID="{5E044BEB-E17C-5445-8C06-FC5C31C1BBD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F3D10709-DB42-DB4D-89B0-1E1AD9F9E1C3}" type="pres">
      <dgm:prSet presAssocID="{5E044BEB-E17C-5445-8C06-FC5C31C1BBDA}" presName="ChildText" presStyleLbl="revTx" presStyleIdx="0" presStyleCnt="3" custScaleX="218956" custLinFactNeighborX="66046" custLinFactNeighborY="19">
        <dgm:presLayoutVars>
          <dgm:chMax val="0"/>
          <dgm:chPref val="0"/>
          <dgm:bulletEnabled val="1"/>
        </dgm:presLayoutVars>
      </dgm:prSet>
      <dgm:spPr/>
    </dgm:pt>
    <dgm:pt modelId="{100F8D4C-D236-E243-B201-D4F04655AE24}" type="pres">
      <dgm:prSet presAssocID="{26CB3E81-6EE0-3049-9F1D-0430FCBD00B9}" presName="sibTrans" presStyleCnt="0"/>
      <dgm:spPr/>
    </dgm:pt>
    <dgm:pt modelId="{39229869-DF5B-3D40-B3D2-BAFCB86AFF85}" type="pres">
      <dgm:prSet presAssocID="{7786D50B-E7EF-FC4F-AC00-2BA15AE63651}" presName="composite" presStyleCnt="0"/>
      <dgm:spPr/>
    </dgm:pt>
    <dgm:pt modelId="{2D51F4D4-563D-C744-B832-DFB50C343E60}" type="pres">
      <dgm:prSet presAssocID="{7786D50B-E7EF-FC4F-AC00-2BA15AE63651}" presName="bentUpArrow1" presStyleLbl="alignImgPlace1" presStyleIdx="1" presStyleCnt="2"/>
      <dgm:spPr/>
    </dgm:pt>
    <dgm:pt modelId="{C9492774-1CEA-B54B-9240-7D2099C15294}" type="pres">
      <dgm:prSet presAssocID="{7786D50B-E7EF-FC4F-AC00-2BA15AE6365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2493F48C-73E2-B042-BDBF-C53931F3F5DE}" type="pres">
      <dgm:prSet presAssocID="{7786D50B-E7EF-FC4F-AC00-2BA15AE63651}" presName="ChildText" presStyleLbl="revTx" presStyleIdx="1" presStyleCnt="3" custScaleX="187148" custLinFactNeighborX="51881" custLinFactNeighborY="-11441">
        <dgm:presLayoutVars>
          <dgm:chMax val="0"/>
          <dgm:chPref val="0"/>
          <dgm:bulletEnabled val="1"/>
        </dgm:presLayoutVars>
      </dgm:prSet>
      <dgm:spPr/>
    </dgm:pt>
    <dgm:pt modelId="{6AD774B7-9C29-C747-9193-486FF1848D6C}" type="pres">
      <dgm:prSet presAssocID="{A5C48EE0-365B-7540-A22E-E5CD32958029}" presName="sibTrans" presStyleCnt="0"/>
      <dgm:spPr/>
    </dgm:pt>
    <dgm:pt modelId="{97474647-391C-B240-A8F0-184FAC1F82EC}" type="pres">
      <dgm:prSet presAssocID="{2A4F5F91-AC03-7547-AD26-83073D330646}" presName="composite" presStyleCnt="0"/>
      <dgm:spPr/>
    </dgm:pt>
    <dgm:pt modelId="{017FE45E-BD0F-8C45-AADB-A6459A36780F}" type="pres">
      <dgm:prSet presAssocID="{2A4F5F91-AC03-7547-AD26-83073D330646}" presName="ParentText" presStyleLbl="node1" presStyleIdx="2" presStyleCnt="3" custLinFactNeighborX="-36817" custLinFactNeighborY="5688">
        <dgm:presLayoutVars>
          <dgm:chMax val="1"/>
          <dgm:chPref val="1"/>
          <dgm:bulletEnabled val="1"/>
        </dgm:presLayoutVars>
      </dgm:prSet>
      <dgm:spPr/>
    </dgm:pt>
    <dgm:pt modelId="{8AB2F198-B584-DD49-AA50-57D8D4395526}" type="pres">
      <dgm:prSet presAssocID="{2A4F5F91-AC03-7547-AD26-83073D330646}" presName="FinalChildText" presStyleLbl="revTx" presStyleIdx="2" presStyleCnt="3" custScaleX="188281" custLinFactNeighborX="22258" custLinFactNeighborY="7808">
        <dgm:presLayoutVars>
          <dgm:chMax val="0"/>
          <dgm:chPref val="0"/>
          <dgm:bulletEnabled val="1"/>
        </dgm:presLayoutVars>
      </dgm:prSet>
      <dgm:spPr/>
    </dgm:pt>
  </dgm:ptLst>
  <dgm:cxnLst>
    <dgm:cxn modelId="{F4329003-607E-7E4F-AC0B-EB6EC9A2982E}" srcId="{2A4F5F91-AC03-7547-AD26-83073D330646}" destId="{BA3C1824-1271-BC4E-9E59-CC36C69D3050}" srcOrd="2" destOrd="0" parTransId="{AD93DE42-B8D0-214E-9A85-220C6F22B5B5}" sibTransId="{9175D478-5CE0-3546-B9FE-FDE100E7499A}"/>
    <dgm:cxn modelId="{7203F909-4885-534E-9203-D6AD59E021B6}" srcId="{5E044BEB-E17C-5445-8C06-FC5C31C1BBDA}" destId="{775EDDC7-6526-3041-A3E2-8E5BE5E6648F}" srcOrd="0" destOrd="0" parTransId="{59B16F66-0124-7A44-B359-C815105E42D4}" sibTransId="{A432459B-E5C1-3D4C-B75C-6E733DAC2B0A}"/>
    <dgm:cxn modelId="{56BECC12-0411-6344-AF35-FC89DC00B8F0}" type="presOf" srcId="{6F666655-8AE0-214C-BEA0-F1D8F652591C}" destId="{8AB2F198-B584-DD49-AA50-57D8D4395526}" srcOrd="0" destOrd="1" presId="urn:microsoft.com/office/officeart/2005/8/layout/StepDownProcess"/>
    <dgm:cxn modelId="{6163152B-1DA8-2B44-91F3-13A7E41EB6E6}" type="presOf" srcId="{37977F98-ECFD-9943-AE6C-1F862AC6AB56}" destId="{F3D10709-DB42-DB4D-89B0-1E1AD9F9E1C3}" srcOrd="0" destOrd="1" presId="urn:microsoft.com/office/officeart/2005/8/layout/StepDownProcess"/>
    <dgm:cxn modelId="{8ABBD23A-435F-684F-8DCB-D9645BFC5433}" type="presOf" srcId="{B137A703-1AE4-C148-89DF-DD6DF5C5D252}" destId="{22824B40-3D6F-1C44-AC41-F50295244463}" srcOrd="0" destOrd="0" presId="urn:microsoft.com/office/officeart/2005/8/layout/StepDownProcess"/>
    <dgm:cxn modelId="{4292F146-16A8-2345-8F39-3195B41DC333}" type="presOf" srcId="{79DFD851-27B1-FE45-9AA1-53DE794518E6}" destId="{2493F48C-73E2-B042-BDBF-C53931F3F5DE}" srcOrd="0" destOrd="1" presId="urn:microsoft.com/office/officeart/2005/8/layout/StepDownProcess"/>
    <dgm:cxn modelId="{644D6D4A-1FA8-3C43-9F51-BE510C008D0D}" type="presOf" srcId="{B6F00D7B-F8F3-6E4B-BF4E-68DFECE249B8}" destId="{2493F48C-73E2-B042-BDBF-C53931F3F5DE}" srcOrd="0" destOrd="0" presId="urn:microsoft.com/office/officeart/2005/8/layout/StepDownProcess"/>
    <dgm:cxn modelId="{FF2AC055-4FB9-C34E-A098-16F004513754}" srcId="{5E044BEB-E17C-5445-8C06-FC5C31C1BBDA}" destId="{37977F98-ECFD-9943-AE6C-1F862AC6AB56}" srcOrd="1" destOrd="0" parTransId="{A1D514DB-B56C-674C-9052-17C70493AE01}" sibTransId="{B574AE84-E396-F547-9A0C-FD8AACA47CB0}"/>
    <dgm:cxn modelId="{AF468372-DC45-5A47-BC34-6A877F271DEA}" srcId="{2A4F5F91-AC03-7547-AD26-83073D330646}" destId="{6F666655-8AE0-214C-BEA0-F1D8F652591C}" srcOrd="1" destOrd="0" parTransId="{7B8B5D73-1D91-7A4A-9C2D-28F89E3E6D5A}" sibTransId="{C2D8A2B4-6EAF-4747-AF3C-C2F677323AE5}"/>
    <dgm:cxn modelId="{0C2F8983-51BE-434E-A477-13FC521E3D9D}" type="presOf" srcId="{2A4F5F91-AC03-7547-AD26-83073D330646}" destId="{017FE45E-BD0F-8C45-AADB-A6459A36780F}" srcOrd="0" destOrd="0" presId="urn:microsoft.com/office/officeart/2005/8/layout/StepDownProcess"/>
    <dgm:cxn modelId="{5F83288C-7398-2446-BF17-8373D8BEC5AF}" srcId="{2A4F5F91-AC03-7547-AD26-83073D330646}" destId="{EFCE765B-7C45-9D43-914D-A7CA296671EE}" srcOrd="0" destOrd="0" parTransId="{A95EE575-5A07-EA4D-8CA3-AB2FFF5278E4}" sibTransId="{4868127F-5C4D-F748-97E9-DA475B836571}"/>
    <dgm:cxn modelId="{2B19888D-1FE4-5045-9F91-1DAA31BCEE12}" type="presOf" srcId="{7786D50B-E7EF-FC4F-AC00-2BA15AE63651}" destId="{C9492774-1CEA-B54B-9240-7D2099C15294}" srcOrd="0" destOrd="0" presId="urn:microsoft.com/office/officeart/2005/8/layout/StepDownProcess"/>
    <dgm:cxn modelId="{86C03090-D52E-6048-8FAE-6766BE38903D}" srcId="{B137A703-1AE4-C148-89DF-DD6DF5C5D252}" destId="{7786D50B-E7EF-FC4F-AC00-2BA15AE63651}" srcOrd="1" destOrd="0" parTransId="{1DAEB6DC-61DD-7245-BEEA-B7AFF80BF2F8}" sibTransId="{A5C48EE0-365B-7540-A22E-E5CD32958029}"/>
    <dgm:cxn modelId="{A03D229F-B69C-5D49-B2CA-96D8817BF636}" srcId="{5E044BEB-E17C-5445-8C06-FC5C31C1BBDA}" destId="{B2CD0881-ED09-B646-9994-F24B5EB6934E}" srcOrd="2" destOrd="0" parTransId="{98D0D9F5-4237-8F40-9B39-E47DBF5817CD}" sibTransId="{CEFCAECB-AF12-224A-A589-3D6702D1C5DA}"/>
    <dgm:cxn modelId="{934A0FA2-CFBC-ED4F-9D4D-8436AE88C676}" srcId="{B137A703-1AE4-C148-89DF-DD6DF5C5D252}" destId="{5E044BEB-E17C-5445-8C06-FC5C31C1BBDA}" srcOrd="0" destOrd="0" parTransId="{AEAC2BB4-DB06-4548-950D-09431EE48303}" sibTransId="{26CB3E81-6EE0-3049-9F1D-0430FCBD00B9}"/>
    <dgm:cxn modelId="{4EF288A7-2DAC-7441-AB42-B0562A78B798}" srcId="{7786D50B-E7EF-FC4F-AC00-2BA15AE63651}" destId="{B6F00D7B-F8F3-6E4B-BF4E-68DFECE249B8}" srcOrd="0" destOrd="0" parTransId="{7B555D11-32CC-9342-938E-CC84DFA2C6F4}" sibTransId="{D821E9C6-21C3-AF42-AED0-066F521B22BB}"/>
    <dgm:cxn modelId="{833BF9B6-D081-2E4B-A963-68AC05471100}" type="presOf" srcId="{5E044BEB-E17C-5445-8C06-FC5C31C1BBDA}" destId="{2771E1BE-2F03-FF4C-AAB6-3880EA3B2AD0}" srcOrd="0" destOrd="0" presId="urn:microsoft.com/office/officeart/2005/8/layout/StepDownProcess"/>
    <dgm:cxn modelId="{DB5990BF-C904-B540-907A-77B94AA096CE}" srcId="{B137A703-1AE4-C148-89DF-DD6DF5C5D252}" destId="{2A4F5F91-AC03-7547-AD26-83073D330646}" srcOrd="2" destOrd="0" parTransId="{683AF519-AB30-0449-9377-F06403A28503}" sibTransId="{589BA173-FE20-5A4B-A1DE-1F192EE7A02D}"/>
    <dgm:cxn modelId="{8FA422D0-2AD8-004A-886C-E548508C7EDD}" type="presOf" srcId="{B2CD0881-ED09-B646-9994-F24B5EB6934E}" destId="{F3D10709-DB42-DB4D-89B0-1E1AD9F9E1C3}" srcOrd="0" destOrd="2" presId="urn:microsoft.com/office/officeart/2005/8/layout/StepDownProcess"/>
    <dgm:cxn modelId="{A77078D8-118E-F545-A97E-D2797B69E39C}" srcId="{7786D50B-E7EF-FC4F-AC00-2BA15AE63651}" destId="{79DFD851-27B1-FE45-9AA1-53DE794518E6}" srcOrd="1" destOrd="0" parTransId="{AE16FDB9-4610-3943-886F-CA9C34CF6918}" sibTransId="{F1B2204F-82EF-974A-8394-EFA6C2092CF4}"/>
    <dgm:cxn modelId="{C2DD4FD9-6C7D-DE4F-8A50-BD303528B19F}" type="presOf" srcId="{775EDDC7-6526-3041-A3E2-8E5BE5E6648F}" destId="{F3D10709-DB42-DB4D-89B0-1E1AD9F9E1C3}" srcOrd="0" destOrd="0" presId="urn:microsoft.com/office/officeart/2005/8/layout/StepDownProcess"/>
    <dgm:cxn modelId="{19EDEDE7-A70F-424E-BFFB-575EA6D9A986}" type="presOf" srcId="{EFCE765B-7C45-9D43-914D-A7CA296671EE}" destId="{8AB2F198-B584-DD49-AA50-57D8D4395526}" srcOrd="0" destOrd="0" presId="urn:microsoft.com/office/officeart/2005/8/layout/StepDownProcess"/>
    <dgm:cxn modelId="{3CDA4DFA-47B3-774A-84B4-340753B19513}" type="presOf" srcId="{BA3C1824-1271-BC4E-9E59-CC36C69D3050}" destId="{8AB2F198-B584-DD49-AA50-57D8D4395526}" srcOrd="0" destOrd="2" presId="urn:microsoft.com/office/officeart/2005/8/layout/StepDownProcess"/>
    <dgm:cxn modelId="{6523752E-838A-874B-B840-7CE6742E1F8B}" type="presParOf" srcId="{22824B40-3D6F-1C44-AC41-F50295244463}" destId="{034EA0B0-CC09-D04F-AA3F-EF84802F41C5}" srcOrd="0" destOrd="0" presId="urn:microsoft.com/office/officeart/2005/8/layout/StepDownProcess"/>
    <dgm:cxn modelId="{8E5C7E74-008D-514A-B3A9-43F644378EEF}" type="presParOf" srcId="{034EA0B0-CC09-D04F-AA3F-EF84802F41C5}" destId="{27DA351C-B987-6B4B-92F6-B4C246438866}" srcOrd="0" destOrd="0" presId="urn:microsoft.com/office/officeart/2005/8/layout/StepDownProcess"/>
    <dgm:cxn modelId="{9DC70655-7124-9C43-BD6B-54EF1B544DBE}" type="presParOf" srcId="{034EA0B0-CC09-D04F-AA3F-EF84802F41C5}" destId="{2771E1BE-2F03-FF4C-AAB6-3880EA3B2AD0}" srcOrd="1" destOrd="0" presId="urn:microsoft.com/office/officeart/2005/8/layout/StepDownProcess"/>
    <dgm:cxn modelId="{A8DCB8E9-8DCA-6C49-B884-31FDA107FC07}" type="presParOf" srcId="{034EA0B0-CC09-D04F-AA3F-EF84802F41C5}" destId="{F3D10709-DB42-DB4D-89B0-1E1AD9F9E1C3}" srcOrd="2" destOrd="0" presId="urn:microsoft.com/office/officeart/2005/8/layout/StepDownProcess"/>
    <dgm:cxn modelId="{71A21558-C2E8-9444-B693-26EE25D85CB6}" type="presParOf" srcId="{22824B40-3D6F-1C44-AC41-F50295244463}" destId="{100F8D4C-D236-E243-B201-D4F04655AE24}" srcOrd="1" destOrd="0" presId="urn:microsoft.com/office/officeart/2005/8/layout/StepDownProcess"/>
    <dgm:cxn modelId="{32D2323C-1A53-124A-BC1B-E960454986B9}" type="presParOf" srcId="{22824B40-3D6F-1C44-AC41-F50295244463}" destId="{39229869-DF5B-3D40-B3D2-BAFCB86AFF85}" srcOrd="2" destOrd="0" presId="urn:microsoft.com/office/officeart/2005/8/layout/StepDownProcess"/>
    <dgm:cxn modelId="{B7D6C91A-6FE1-A047-A3BE-E35B471007E9}" type="presParOf" srcId="{39229869-DF5B-3D40-B3D2-BAFCB86AFF85}" destId="{2D51F4D4-563D-C744-B832-DFB50C343E60}" srcOrd="0" destOrd="0" presId="urn:microsoft.com/office/officeart/2005/8/layout/StepDownProcess"/>
    <dgm:cxn modelId="{2E5079B4-AFB0-5744-8BD1-1FDF1D5C5945}" type="presParOf" srcId="{39229869-DF5B-3D40-B3D2-BAFCB86AFF85}" destId="{C9492774-1CEA-B54B-9240-7D2099C15294}" srcOrd="1" destOrd="0" presId="urn:microsoft.com/office/officeart/2005/8/layout/StepDownProcess"/>
    <dgm:cxn modelId="{4AFF2DCF-E7E1-9145-B415-81EFFF2A9D18}" type="presParOf" srcId="{39229869-DF5B-3D40-B3D2-BAFCB86AFF85}" destId="{2493F48C-73E2-B042-BDBF-C53931F3F5DE}" srcOrd="2" destOrd="0" presId="urn:microsoft.com/office/officeart/2005/8/layout/StepDownProcess"/>
    <dgm:cxn modelId="{0E1FF0C6-4656-0741-B2C5-74BE4E7B4053}" type="presParOf" srcId="{22824B40-3D6F-1C44-AC41-F50295244463}" destId="{6AD774B7-9C29-C747-9193-486FF1848D6C}" srcOrd="3" destOrd="0" presId="urn:microsoft.com/office/officeart/2005/8/layout/StepDownProcess"/>
    <dgm:cxn modelId="{63FCF6A3-3C15-6F49-BFF1-C8A79A210C9C}" type="presParOf" srcId="{22824B40-3D6F-1C44-AC41-F50295244463}" destId="{97474647-391C-B240-A8F0-184FAC1F82EC}" srcOrd="4" destOrd="0" presId="urn:microsoft.com/office/officeart/2005/8/layout/StepDownProcess"/>
    <dgm:cxn modelId="{E48027D9-536C-284D-B69B-C1EE738BFCFA}" type="presParOf" srcId="{97474647-391C-B240-A8F0-184FAC1F82EC}" destId="{017FE45E-BD0F-8C45-AADB-A6459A36780F}" srcOrd="0" destOrd="0" presId="urn:microsoft.com/office/officeart/2005/8/layout/StepDownProcess"/>
    <dgm:cxn modelId="{11F6D260-0620-3B43-BEBB-F27CF860EAB3}" type="presParOf" srcId="{97474647-391C-B240-A8F0-184FAC1F82EC}" destId="{8AB2F198-B584-DD49-AA50-57D8D439552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3386F-4054-A446-B91A-AEEEE4F83A84}">
      <dsp:nvSpPr>
        <dsp:cNvPr id="0" name=""/>
        <dsp:cNvSpPr/>
      </dsp:nvSpPr>
      <dsp:spPr>
        <a:xfrm>
          <a:off x="1810311" y="1712918"/>
          <a:ext cx="1868997" cy="1868997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chemeClr val="tx1"/>
              </a:solidFill>
            </a:rPr>
            <a:t>INTERNET-WEB 3.0-TIC</a:t>
          </a:r>
        </a:p>
      </dsp:txBody>
      <dsp:txXfrm>
        <a:off x="2186063" y="2150722"/>
        <a:ext cx="1117493" cy="960703"/>
      </dsp:txXfrm>
    </dsp:sp>
    <dsp:sp modelId="{8B8B056D-30F4-8D42-A429-FFEFEB5517CB}">
      <dsp:nvSpPr>
        <dsp:cNvPr id="0" name=""/>
        <dsp:cNvSpPr/>
      </dsp:nvSpPr>
      <dsp:spPr>
        <a:xfrm>
          <a:off x="109597" y="1392233"/>
          <a:ext cx="2091497" cy="2005944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solidFill>
                <a:schemeClr val="tx1"/>
              </a:solidFill>
            </a:rPr>
            <a:t>TEORÍA CONSTRUCTIVISTA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solidFill>
                <a:schemeClr val="tx1"/>
              </a:solidFill>
            </a:rPr>
            <a:t>TEORÍA SOCIOCULTURAL</a:t>
          </a:r>
        </a:p>
      </dsp:txBody>
      <dsp:txXfrm>
        <a:off x="627036" y="1900288"/>
        <a:ext cx="1056619" cy="989834"/>
      </dsp:txXfrm>
    </dsp:sp>
    <dsp:sp modelId="{28C6E475-71F9-4840-A9F0-A452E073D58F}">
      <dsp:nvSpPr>
        <dsp:cNvPr id="0" name=""/>
        <dsp:cNvSpPr/>
      </dsp:nvSpPr>
      <dsp:spPr>
        <a:xfrm rot="20700000">
          <a:off x="1289993" y="52072"/>
          <a:ext cx="2071615" cy="189445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solidFill>
                <a:schemeClr val="tx1"/>
              </a:solidFill>
            </a:rPr>
            <a:t>INTELIGENCIA COLECTIVA Y MENTE GLOBAL</a:t>
          </a:r>
        </a:p>
      </dsp:txBody>
      <dsp:txXfrm rot="-20700000">
        <a:off x="1754867" y="457074"/>
        <a:ext cx="1141868" cy="1084452"/>
      </dsp:txXfrm>
    </dsp:sp>
    <dsp:sp modelId="{3493310D-CA7C-4B4B-94C1-743D05A0B2D8}">
      <dsp:nvSpPr>
        <dsp:cNvPr id="0" name=""/>
        <dsp:cNvSpPr/>
      </dsp:nvSpPr>
      <dsp:spPr>
        <a:xfrm>
          <a:off x="1658054" y="1435716"/>
          <a:ext cx="2392317" cy="2392317"/>
        </a:xfrm>
        <a:prstGeom prst="circularArrow">
          <a:avLst>
            <a:gd name="adj1" fmla="val 4687"/>
            <a:gd name="adj2" fmla="val 299029"/>
            <a:gd name="adj3" fmla="val 2493722"/>
            <a:gd name="adj4" fmla="val 15910500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BD6E7-D944-604E-9047-C198CE3AE29A}">
      <dsp:nvSpPr>
        <dsp:cNvPr id="0" name=""/>
        <dsp:cNvSpPr/>
      </dsp:nvSpPr>
      <dsp:spPr>
        <a:xfrm>
          <a:off x="422081" y="733879"/>
          <a:ext cx="1738168" cy="173816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1AC3A-E6AD-7748-AF02-9C8589FE0A65}">
      <dsp:nvSpPr>
        <dsp:cNvPr id="0" name=""/>
        <dsp:cNvSpPr/>
      </dsp:nvSpPr>
      <dsp:spPr>
        <a:xfrm>
          <a:off x="1152137" y="-202227"/>
          <a:ext cx="1874095" cy="187409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A351C-B987-6B4B-92F6-B4C246438866}">
      <dsp:nvSpPr>
        <dsp:cNvPr id="0" name=""/>
        <dsp:cNvSpPr/>
      </dsp:nvSpPr>
      <dsp:spPr>
        <a:xfrm rot="5400000">
          <a:off x="160889" y="1122397"/>
          <a:ext cx="601461" cy="68474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1E1BE-2F03-FF4C-AAB6-3880EA3B2AD0}">
      <dsp:nvSpPr>
        <dsp:cNvPr id="0" name=""/>
        <dsp:cNvSpPr/>
      </dsp:nvSpPr>
      <dsp:spPr>
        <a:xfrm>
          <a:off x="1539" y="455665"/>
          <a:ext cx="1012506" cy="708721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Primera Etapa</a:t>
          </a:r>
        </a:p>
      </dsp:txBody>
      <dsp:txXfrm>
        <a:off x="36142" y="490268"/>
        <a:ext cx="943300" cy="639515"/>
      </dsp:txXfrm>
    </dsp:sp>
    <dsp:sp modelId="{F3D10709-DB42-DB4D-89B0-1E1AD9F9E1C3}">
      <dsp:nvSpPr>
        <dsp:cNvPr id="0" name=""/>
        <dsp:cNvSpPr/>
      </dsp:nvSpPr>
      <dsp:spPr>
        <a:xfrm>
          <a:off x="1062412" y="523367"/>
          <a:ext cx="1612393" cy="57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Elección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Contenidos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Diseño</a:t>
          </a:r>
        </a:p>
      </dsp:txBody>
      <dsp:txXfrm>
        <a:off x="1062412" y="523367"/>
        <a:ext cx="1612393" cy="572820"/>
      </dsp:txXfrm>
    </dsp:sp>
    <dsp:sp modelId="{2D51F4D4-563D-C744-B832-DFB50C343E60}">
      <dsp:nvSpPr>
        <dsp:cNvPr id="0" name=""/>
        <dsp:cNvSpPr/>
      </dsp:nvSpPr>
      <dsp:spPr>
        <a:xfrm rot="5400000">
          <a:off x="1210603" y="1918525"/>
          <a:ext cx="601461" cy="68474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5057036"/>
            <a:satOff val="-6941"/>
            <a:lumOff val="1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92774-1CEA-B54B-9240-7D2099C15294}">
      <dsp:nvSpPr>
        <dsp:cNvPr id="0" name=""/>
        <dsp:cNvSpPr/>
      </dsp:nvSpPr>
      <dsp:spPr>
        <a:xfrm>
          <a:off x="1051252" y="1251794"/>
          <a:ext cx="1012506" cy="708721"/>
        </a:xfrm>
        <a:prstGeom prst="roundRect">
          <a:avLst>
            <a:gd name="adj" fmla="val 1667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Segunda Etapa</a:t>
          </a:r>
        </a:p>
      </dsp:txBody>
      <dsp:txXfrm>
        <a:off x="1085855" y="1286397"/>
        <a:ext cx="943300" cy="639515"/>
      </dsp:txXfrm>
    </dsp:sp>
    <dsp:sp modelId="{2493F48C-73E2-B042-BDBF-C53931F3F5DE}">
      <dsp:nvSpPr>
        <dsp:cNvPr id="0" name=""/>
        <dsp:cNvSpPr/>
      </dsp:nvSpPr>
      <dsp:spPr>
        <a:xfrm>
          <a:off x="2124932" y="1253850"/>
          <a:ext cx="1378159" cy="57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Presentación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Implementación</a:t>
          </a:r>
        </a:p>
      </dsp:txBody>
      <dsp:txXfrm>
        <a:off x="2124932" y="1253850"/>
        <a:ext cx="1378159" cy="572820"/>
      </dsp:txXfrm>
    </dsp:sp>
    <dsp:sp modelId="{017FE45E-BD0F-8C45-AADB-A6459A36780F}">
      <dsp:nvSpPr>
        <dsp:cNvPr id="0" name=""/>
        <dsp:cNvSpPr/>
      </dsp:nvSpPr>
      <dsp:spPr>
        <a:xfrm>
          <a:off x="1728192" y="2088234"/>
          <a:ext cx="1012506" cy="708721"/>
        </a:xfrm>
        <a:prstGeom prst="roundRect">
          <a:avLst>
            <a:gd name="adj" fmla="val 166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Tercera Etapa</a:t>
          </a:r>
        </a:p>
      </dsp:txBody>
      <dsp:txXfrm>
        <a:off x="1762795" y="2122837"/>
        <a:ext cx="943300" cy="639515"/>
      </dsp:txXfrm>
    </dsp:sp>
    <dsp:sp modelId="{8AB2F198-B584-DD49-AA50-57D8D4395526}">
      <dsp:nvSpPr>
        <dsp:cNvPr id="0" name=""/>
        <dsp:cNvSpPr/>
      </dsp:nvSpPr>
      <dsp:spPr>
        <a:xfrm>
          <a:off x="2789961" y="2160241"/>
          <a:ext cx="1386502" cy="57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Colaboración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Apropiación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Inteligencia colectiva</a:t>
          </a:r>
        </a:p>
      </dsp:txBody>
      <dsp:txXfrm>
        <a:off x="2789961" y="2160241"/>
        <a:ext cx="1386502" cy="572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69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84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14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58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8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44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45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88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208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359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3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D517-E281-4D9F-B7A3-EC8A55949996}" type="datetimeFigureOut">
              <a:rPr lang="es-MX" smtClean="0"/>
              <a:t>13/11/20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1BAF-5FBC-47A2-A76F-B276B9076A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05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forms.gle/8UvZhqqakhzDYhZ47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uana.perez@academicos.udg.mx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jose.diaz1021@alumnos.udg.mx" TargetMode="External"/><Relationship Id="rId4" Type="http://schemas.openxmlformats.org/officeDocument/2006/relationships/hyperlink" Target="mailto:sharon.cisneros4909@alumnos.udg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37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642903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/>
              <a:t>Diseño de página Web Online Sites Google: Una experiencia creativa y novedosa de interconectividad educativa.</a:t>
            </a:r>
            <a:endParaRPr lang="es-MX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599892" y="77155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Prácticas creativas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6C0D00C-5BEA-024E-BA65-EF7C67D9B495}"/>
              </a:ext>
            </a:extLst>
          </p:cNvPr>
          <p:cNvSpPr txBox="1"/>
          <p:nvPr/>
        </p:nvSpPr>
        <p:spPr>
          <a:xfrm>
            <a:off x="4067944" y="3345254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/>
              <a:t>Autores</a:t>
            </a:r>
            <a:endParaRPr lang="es-MX" sz="1200" dirty="0"/>
          </a:p>
          <a:p>
            <a:r>
              <a:rPr lang="es-ES_tradnl" sz="1200" dirty="0"/>
              <a:t>Mtra. Juana Pérez Gómez, </a:t>
            </a:r>
            <a:r>
              <a:rPr lang="es-MX" sz="1200" dirty="0"/>
              <a:t>Sharon Fernanda Cisneros Prado, José Fausto Andrés Diaz Landeros </a:t>
            </a:r>
          </a:p>
          <a:p>
            <a:r>
              <a:rPr lang="es-ES_tradnl" sz="1200" dirty="0"/>
              <a:t>Departamento de Ciencias Sociales y del Desarrollo Económico</a:t>
            </a:r>
            <a:endParaRPr lang="es-MX" sz="1200" dirty="0"/>
          </a:p>
          <a:p>
            <a:r>
              <a:rPr lang="es-ES_tradnl" sz="1200" i="1" dirty="0"/>
              <a:t>Centro Universitario de los Lagos CULagos</a:t>
            </a:r>
            <a:endParaRPr lang="es-MX" sz="1200" dirty="0"/>
          </a:p>
          <a:p>
            <a:r>
              <a:rPr lang="es-ES_tradnl" sz="1200" i="1" dirty="0"/>
              <a:t>PTC Perfil PRODEP-SEP</a:t>
            </a:r>
            <a:endParaRPr lang="es-MX" sz="12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081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75856" y="91556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Introducción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9AC3B00-2493-F94B-B79D-69C5D7F2DB3E}"/>
              </a:ext>
            </a:extLst>
          </p:cNvPr>
          <p:cNvSpPr txBox="1"/>
          <p:nvPr/>
        </p:nvSpPr>
        <p:spPr>
          <a:xfrm>
            <a:off x="4283968" y="1563638"/>
            <a:ext cx="41044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Declaración del 11 de marzo del 2020 por OMS.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El imaginario del docente pone en marcha la creatividad.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¿Cómo se puede compartir, comunicar y resguardar información, de manera flexible, dinámica e interactiva?</a:t>
            </a:r>
            <a:r>
              <a:rPr lang="es-MX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Web 3.0, Sites Google una excelente alternativa.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9631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8405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Sustentación Teórica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716016" y="55552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Desarrollo de la Práctica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0AD883E-6619-6447-8312-2F55B46826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5379436"/>
              </p:ext>
            </p:extLst>
          </p:nvPr>
        </p:nvGraphicFramePr>
        <p:xfrm>
          <a:off x="-36512" y="872661"/>
          <a:ext cx="3960440" cy="3398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3D8CCE46-CF2A-8145-9BA5-C0C7B78A1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4846819"/>
              </p:ext>
            </p:extLst>
          </p:nvPr>
        </p:nvGraphicFramePr>
        <p:xfrm>
          <a:off x="4716016" y="1131590"/>
          <a:ext cx="4176464" cy="3212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9184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44008" y="1347614"/>
            <a:ext cx="3816424" cy="288032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noFill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229054" y="3981713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/>
              <a:t>(imagen)</a:t>
            </a:r>
          </a:p>
        </p:txBody>
      </p:sp>
      <p:sp>
        <p:nvSpPr>
          <p:cNvPr id="7" name="1 CuadroTexto">
            <a:extLst>
              <a:ext uri="{FF2B5EF4-FFF2-40B4-BE49-F238E27FC236}">
                <a16:creationId xmlns:a16="http://schemas.microsoft.com/office/drawing/2014/main" id="{2869B4A2-294B-464B-B797-4FB0AC4E8AC1}"/>
              </a:ext>
            </a:extLst>
          </p:cNvPr>
          <p:cNvSpPr txBox="1"/>
          <p:nvPr/>
        </p:nvSpPr>
        <p:spPr>
          <a:xfrm>
            <a:off x="755576" y="41151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Resultados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1B4E707-5DFB-7F4E-9529-AE2AB3D1F18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997304"/>
            <a:ext cx="2512184" cy="123063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4AB63D0-E984-0C45-9564-372F8D1E156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921" y="1275606"/>
            <a:ext cx="3490595" cy="139984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4C28936-C5D0-394B-9DEB-DBA739AF1529}"/>
              </a:ext>
            </a:extLst>
          </p:cNvPr>
          <p:cNvSpPr txBox="1"/>
          <p:nvPr/>
        </p:nvSpPr>
        <p:spPr>
          <a:xfrm>
            <a:off x="395537" y="2268617"/>
            <a:ext cx="4032445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/>
              <a:t>5 aspectos valorados:</a:t>
            </a:r>
          </a:p>
          <a:p>
            <a:pPr marL="342900" indent="-342900">
              <a:buAutoNum type="arabicPeriod"/>
            </a:pPr>
            <a:r>
              <a:rPr lang="es-ES_tradnl" dirty="0"/>
              <a:t>Ingreso</a:t>
            </a:r>
          </a:p>
          <a:p>
            <a:pPr marL="342900" indent="-342900">
              <a:buAutoNum type="arabicPeriod"/>
            </a:pPr>
            <a:r>
              <a:rPr lang="es-ES_tradnl" dirty="0"/>
              <a:t>Movilidad interna</a:t>
            </a:r>
          </a:p>
          <a:p>
            <a:pPr marL="342900" indent="-342900">
              <a:buAutoNum type="arabicPeriod"/>
            </a:pPr>
            <a:r>
              <a:rPr lang="es-ES_tradnl" dirty="0"/>
              <a:t>Contenidos</a:t>
            </a:r>
          </a:p>
          <a:p>
            <a:pPr marL="342900" indent="-342900">
              <a:buAutoNum type="arabicPeriod"/>
            </a:pPr>
            <a:r>
              <a:rPr lang="es-ES_tradnl" dirty="0"/>
              <a:t>Asesoría técnica complementaria</a:t>
            </a:r>
          </a:p>
          <a:p>
            <a:pPr marL="342900" indent="-342900">
              <a:buAutoNum type="arabicPeriod"/>
            </a:pPr>
            <a:r>
              <a:rPr lang="es-ES_tradnl" dirty="0"/>
              <a:t>Vinculación con el aprendizaje</a:t>
            </a:r>
            <a:endParaRPr lang="es-MX" dirty="0"/>
          </a:p>
          <a:p>
            <a:endParaRPr lang="es-ES_tradn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600E072-5CAF-EA44-9866-262499FE9118}"/>
              </a:ext>
            </a:extLst>
          </p:cNvPr>
          <p:cNvSpPr txBox="1"/>
          <p:nvPr/>
        </p:nvSpPr>
        <p:spPr>
          <a:xfrm>
            <a:off x="3779912" y="4299942"/>
            <a:ext cx="536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/>
              <a:t>Acceso a Formulario Google  </a:t>
            </a:r>
            <a:r>
              <a:rPr lang="es-ES_tradnl" sz="1400" u="sng" dirty="0">
                <a:hlinkClick r:id="rId5"/>
              </a:rPr>
              <a:t>https://forms.gle/8UvZhqqakhzDYhZ47</a:t>
            </a:r>
            <a:r>
              <a:rPr lang="es-MX" sz="1400" dirty="0"/>
              <a:t> </a:t>
            </a:r>
            <a:endParaRPr lang="es-ES_tradnl" sz="14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606C863-27B2-B44E-806E-9EE3FBDC4609}"/>
              </a:ext>
            </a:extLst>
          </p:cNvPr>
          <p:cNvSpPr txBox="1"/>
          <p:nvPr/>
        </p:nvSpPr>
        <p:spPr>
          <a:xfrm>
            <a:off x="683568" y="1191399"/>
            <a:ext cx="331236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/>
              <a:t>Población: 41 alumnos 1er. ingreso del curso de HDU y M. Lic. Abogado, CULagos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B2D44A7-FF37-8A41-831D-CE0B2EE1B25B}"/>
              </a:ext>
            </a:extLst>
          </p:cNvPr>
          <p:cNvSpPr txBox="1"/>
          <p:nvPr/>
        </p:nvSpPr>
        <p:spPr>
          <a:xfrm>
            <a:off x="4716016" y="411510"/>
            <a:ext cx="29523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/>
              <a:t>Herramienta: Formularios Google</a:t>
            </a:r>
          </a:p>
        </p:txBody>
      </p:sp>
    </p:spTree>
    <p:extLst>
      <p:ext uri="{BB962C8B-B14F-4D97-AF65-F5344CB8AC3E}">
        <p14:creationId xmlns:p14="http://schemas.microsoft.com/office/powerpoint/2010/main" val="321746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03491" y="382485"/>
            <a:ext cx="2564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Conclusiones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44008" y="1347614"/>
            <a:ext cx="3816424" cy="288032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noFill/>
            </a:endParaRP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6B83ADB1-5FCB-D242-8D90-B15374CE713B}"/>
              </a:ext>
            </a:extLst>
          </p:cNvPr>
          <p:cNvSpPr/>
          <p:nvPr/>
        </p:nvSpPr>
        <p:spPr>
          <a:xfrm>
            <a:off x="4616389" y="787395"/>
            <a:ext cx="3816424" cy="167228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722C069F-28DB-B742-B2F8-CB70A527685C}"/>
              </a:ext>
            </a:extLst>
          </p:cNvPr>
          <p:cNvSpPr/>
          <p:nvPr/>
        </p:nvSpPr>
        <p:spPr>
          <a:xfrm>
            <a:off x="5281565" y="2883744"/>
            <a:ext cx="3168352" cy="133519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es-ES_tradnl" dirty="0">
                <a:solidFill>
                  <a:schemeClr val="tx1"/>
                </a:solidFill>
              </a:rPr>
              <a:t>Acceso a internet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s-ES_tradnl" dirty="0">
                <a:solidFill>
                  <a:schemeClr val="tx1"/>
                </a:solidFill>
              </a:rPr>
              <a:t>Ignorancia en el uso de Plataformas educativas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57AFAFD-F2D1-E549-B6DD-3A22A934B642}"/>
              </a:ext>
            </a:extLst>
          </p:cNvPr>
          <p:cNvSpPr txBox="1"/>
          <p:nvPr/>
        </p:nvSpPr>
        <p:spPr>
          <a:xfrm>
            <a:off x="4588770" y="474818"/>
            <a:ext cx="1115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VENTAJAS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CF52595-AB5B-E043-B082-0CE14428C23D}"/>
              </a:ext>
            </a:extLst>
          </p:cNvPr>
          <p:cNvSpPr txBox="1"/>
          <p:nvPr/>
        </p:nvSpPr>
        <p:spPr>
          <a:xfrm>
            <a:off x="6863632" y="257175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DESVENTAJAS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F5CE536-4DFE-CC4B-BC38-46CF8E68C74F}"/>
              </a:ext>
            </a:extLst>
          </p:cNvPr>
          <p:cNvSpPr txBox="1"/>
          <p:nvPr/>
        </p:nvSpPr>
        <p:spPr>
          <a:xfrm>
            <a:off x="4684596" y="705048"/>
            <a:ext cx="36800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es-ES_tradnl" sz="1400" dirty="0"/>
              <a:t>Sistematización de tiempo.</a:t>
            </a:r>
            <a:endParaRPr lang="es-MX" sz="14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es-ES_tradnl" sz="1400" dirty="0"/>
              <a:t>Contenidos pertinentes  al programa.</a:t>
            </a:r>
            <a:endParaRPr lang="es-MX" sz="14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es-ES_tradnl" sz="1400" dirty="0"/>
              <a:t>Promueve el autoaprendizaje y el  aprendizaje activo.</a:t>
            </a:r>
            <a:endParaRPr lang="es-MX" sz="14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es-ES_tradnl" sz="1400" dirty="0"/>
              <a:t>Manejo del tiempo y  ritmo de aprendizaje.</a:t>
            </a:r>
            <a:endParaRPr lang="es-MX" sz="14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es-ES_tradnl" sz="1400" dirty="0"/>
              <a:t>Desarrollo de habilidades digitales.</a:t>
            </a:r>
            <a:endParaRPr lang="es-MX" sz="14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es-ES_tradnl" sz="1400" dirty="0"/>
              <a:t>El curso adquiere un carácter dinámico y flexible.</a:t>
            </a:r>
            <a:endParaRPr lang="es-MX" sz="1400" dirty="0"/>
          </a:p>
        </p:txBody>
      </p:sp>
      <p:sp>
        <p:nvSpPr>
          <p:cNvPr id="22" name="Forma libre 21">
            <a:extLst>
              <a:ext uri="{FF2B5EF4-FFF2-40B4-BE49-F238E27FC236}">
                <a16:creationId xmlns:a16="http://schemas.microsoft.com/office/drawing/2014/main" id="{C520B75D-4DDA-7645-8A8B-6F102FAF90C9}"/>
              </a:ext>
            </a:extLst>
          </p:cNvPr>
          <p:cNvSpPr/>
          <p:nvPr/>
        </p:nvSpPr>
        <p:spPr>
          <a:xfrm rot="21060617">
            <a:off x="4004408" y="879482"/>
            <a:ext cx="1405090" cy="2880320"/>
          </a:xfrm>
          <a:custGeom>
            <a:avLst/>
            <a:gdLst>
              <a:gd name="connsiteX0" fmla="*/ 2392515 w 2392515"/>
              <a:gd name="connsiteY0" fmla="*/ 2871216 h 2871216"/>
              <a:gd name="connsiteX1" fmla="*/ 15075 w 2392515"/>
              <a:gd name="connsiteY1" fmla="*/ 1801368 h 2871216"/>
              <a:gd name="connsiteX2" fmla="*/ 1560411 w 2392515"/>
              <a:gd name="connsiteY2" fmla="*/ 0 h 287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2515" h="2871216">
                <a:moveTo>
                  <a:pt x="2392515" y="2871216"/>
                </a:moveTo>
                <a:cubicBezTo>
                  <a:pt x="1273137" y="2575560"/>
                  <a:pt x="153759" y="2279904"/>
                  <a:pt x="15075" y="1801368"/>
                </a:cubicBezTo>
                <a:cubicBezTo>
                  <a:pt x="-123609" y="1322832"/>
                  <a:pt x="718401" y="661416"/>
                  <a:pt x="1560411" y="0"/>
                </a:cubicBezTo>
              </a:path>
            </a:pathLst>
          </a:cu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C029CA3-61F0-D64F-8E0F-E3BE9698713B}"/>
              </a:ext>
            </a:extLst>
          </p:cNvPr>
          <p:cNvSpPr txBox="1"/>
          <p:nvPr/>
        </p:nvSpPr>
        <p:spPr>
          <a:xfrm>
            <a:off x="222914" y="787394"/>
            <a:ext cx="3816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dirty="0"/>
              <a:t>El 11 de marzo del 2020 la vida y la forma en como nos relacionamos ya no es la misma o tal vez evoluciono, será cuestión de perspectiva  aceptar dicha aseveración, lo que si es cierto es que la educación, la práctica docente y en consecuencia el proceso de enseñanza-aprendizaje cambio y seguirá haciéndolo en la medida en que los involucrados (autoridades-docentes y alumnos) participen en el proceso adaptativo. Tal vez y solo tal vez en los próximos años, ya no tengamos que tocar con nuestros dedos un teclado y simplemente decir “Alexa, muéstrame la clase de hoy”, o simplemente pensar y estar intercomunicados con dispositivos electrónicos. </a:t>
            </a:r>
          </a:p>
          <a:p>
            <a:pPr algn="r"/>
            <a:r>
              <a:rPr lang="es-ES_tradnl" sz="1500" dirty="0"/>
              <a:t>¡Bienvenida la Web 4.0!</a:t>
            </a:r>
            <a:r>
              <a:rPr lang="es-MX" sz="1500" dirty="0"/>
              <a:t> </a:t>
            </a:r>
            <a:endParaRPr lang="es-ES_tradnl" sz="1500" dirty="0"/>
          </a:p>
        </p:txBody>
      </p:sp>
    </p:spTree>
    <p:extLst>
      <p:ext uri="{BB962C8B-B14F-4D97-AF65-F5344CB8AC3E}">
        <p14:creationId xmlns:p14="http://schemas.microsoft.com/office/powerpoint/2010/main" val="310520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D2F5718-792B-0D4E-ADEA-D54FF5711A27}"/>
              </a:ext>
            </a:extLst>
          </p:cNvPr>
          <p:cNvSpPr txBox="1"/>
          <p:nvPr/>
        </p:nvSpPr>
        <p:spPr>
          <a:xfrm>
            <a:off x="1259632" y="699542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dirty="0">
                <a:solidFill>
                  <a:schemeClr val="accent5"/>
                </a:solidFill>
                <a:latin typeface="Bradley Hand" pitchFamily="2" charset="77"/>
              </a:rPr>
              <a:t>GRACIAS !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F8A9D6D-DFEE-C74F-991B-79BFE3EE57A4}"/>
              </a:ext>
            </a:extLst>
          </p:cNvPr>
          <p:cNvSpPr txBox="1"/>
          <p:nvPr/>
        </p:nvSpPr>
        <p:spPr>
          <a:xfrm>
            <a:off x="5868144" y="3250544"/>
            <a:ext cx="188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Datos de contacto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7F7B3C9-B0A1-9A46-AB16-0085C55956B9}"/>
              </a:ext>
            </a:extLst>
          </p:cNvPr>
          <p:cNvSpPr txBox="1"/>
          <p:nvPr/>
        </p:nvSpPr>
        <p:spPr>
          <a:xfrm>
            <a:off x="1907704" y="3651870"/>
            <a:ext cx="73448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Mtra. Juana Pérez Gómez, </a:t>
            </a:r>
            <a:r>
              <a:rPr lang="es-MX" sz="1600" dirty="0"/>
              <a:t>Sharon Fernanda Cisneros Prado, José Fausto Andrés Diaz Landeros </a:t>
            </a:r>
          </a:p>
          <a:p>
            <a:r>
              <a:rPr lang="es-ES_tradnl" i="1" u="sng" dirty="0">
                <a:hlinkClick r:id="rId3"/>
              </a:rPr>
              <a:t>juana.perez@academicos.udg.mx</a:t>
            </a:r>
            <a:r>
              <a:rPr lang="es-ES_tradnl" i="1" dirty="0"/>
              <a:t>, </a:t>
            </a:r>
            <a:r>
              <a:rPr lang="es-MX" u="sng" dirty="0">
                <a:hlinkClick r:id="rId4"/>
              </a:rPr>
              <a:t>sharon.cisneros4909@alumnos.udg.mx</a:t>
            </a:r>
            <a:r>
              <a:rPr lang="es-MX" dirty="0"/>
              <a:t>, </a:t>
            </a:r>
            <a:br>
              <a:rPr lang="es-MX" dirty="0"/>
            </a:br>
            <a:r>
              <a:rPr lang="es-MX" u="sng" dirty="0">
                <a:hlinkClick r:id="rId5"/>
              </a:rPr>
              <a:t>jose.diaz1021@alumnos.udg.mx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5959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414</Words>
  <Application>Microsoft Macintosh PowerPoint</Application>
  <PresentationFormat>Presentación en pantalla (16:9)</PresentationFormat>
  <Paragraphs>57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Bradley Hand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JUANA PEREZ GOMEZ</cp:lastModifiedBy>
  <cp:revision>16</cp:revision>
  <dcterms:created xsi:type="dcterms:W3CDTF">2020-11-05T00:40:14Z</dcterms:created>
  <dcterms:modified xsi:type="dcterms:W3CDTF">2020-11-13T21:14:08Z</dcterms:modified>
</cp:coreProperties>
</file>