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6" r:id="rId11"/>
    <p:sldId id="268" r:id="rId12"/>
    <p:sldId id="262" r:id="rId13"/>
    <p:sldId id="261" r:id="rId14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74"/>
  </p:normalViewPr>
  <p:slideViewPr>
    <p:cSldViewPr>
      <p:cViewPr varScale="1">
        <p:scale>
          <a:sx n="171" d="100"/>
          <a:sy n="171" d="100"/>
        </p:scale>
        <p:origin x="-10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23/11/20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resultados</a:t>
            </a:r>
            <a:endParaRPr lang="es-MX" sz="2400" dirty="0"/>
          </a:p>
        </p:txBody>
      </p:sp>
      <p:pic>
        <p:nvPicPr>
          <p:cNvPr id="4" name="Imagen 3" descr="Captura de pantalla 2020-11-23 a las 0.4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7308304" cy="36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resultados</a:t>
            </a: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1470"/>
            <a:ext cx="2016224" cy="43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</a:t>
            </a:r>
            <a:r>
              <a:rPr lang="es-MX" sz="2400" dirty="0" smtClean="0"/>
              <a:t>onclusiones y recomendaciones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1131590"/>
            <a:ext cx="5256584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El </a:t>
            </a:r>
            <a:r>
              <a:rPr lang="es-MX" sz="1200" dirty="0"/>
              <a:t>alumnado conforme va </a:t>
            </a:r>
            <a:r>
              <a:rPr lang="es-MX" sz="1200" dirty="0" smtClean="0"/>
              <a:t>teniendo </a:t>
            </a:r>
            <a:r>
              <a:rPr lang="es-MX" sz="2000" dirty="0" smtClean="0"/>
              <a:t>más </a:t>
            </a:r>
            <a:r>
              <a:rPr lang="es-MX" sz="3600" b="1" dirty="0" smtClean="0"/>
              <a:t>experiencia</a:t>
            </a:r>
            <a:endParaRPr lang="es-MX" sz="2400" b="1" dirty="0" smtClean="0"/>
          </a:p>
          <a:p>
            <a:r>
              <a:rPr lang="es-MX" sz="1200" dirty="0" smtClean="0"/>
              <a:t> </a:t>
            </a:r>
            <a:r>
              <a:rPr lang="es-MX" sz="1200" dirty="0"/>
              <a:t>a lo largo del </a:t>
            </a:r>
            <a:r>
              <a:rPr lang="es-MX" sz="1200" dirty="0" smtClean="0"/>
              <a:t>semestre,  </a:t>
            </a:r>
            <a:r>
              <a:rPr lang="es-MX" sz="1200" dirty="0"/>
              <a:t>van teniendo </a:t>
            </a:r>
            <a:r>
              <a:rPr lang="es-MX" sz="2000" dirty="0"/>
              <a:t>más </a:t>
            </a:r>
            <a:r>
              <a:rPr lang="es-MX" sz="3600" b="1" dirty="0"/>
              <a:t>confianza</a:t>
            </a:r>
            <a:r>
              <a:rPr lang="es-MX" sz="1200" dirty="0"/>
              <a:t> </a:t>
            </a:r>
            <a:endParaRPr lang="es-MX" sz="1200" dirty="0" smtClean="0"/>
          </a:p>
          <a:p>
            <a:r>
              <a:rPr lang="es-MX" sz="1200" dirty="0" smtClean="0"/>
              <a:t>                                         y </a:t>
            </a:r>
            <a:r>
              <a:rPr lang="es-MX" sz="1200" dirty="0"/>
              <a:t>la </a:t>
            </a:r>
            <a:r>
              <a:rPr lang="es-MX" sz="2000" dirty="0"/>
              <a:t>participación</a:t>
            </a:r>
            <a:r>
              <a:rPr lang="es-MX" sz="1200" dirty="0"/>
              <a:t> </a:t>
            </a:r>
            <a:r>
              <a:rPr lang="es-MX" sz="3600" b="1" dirty="0" smtClean="0"/>
              <a:t>mejora</a:t>
            </a:r>
            <a:endParaRPr lang="es-MX" sz="1200" dirty="0" smtClean="0"/>
          </a:p>
          <a:p>
            <a:endParaRPr lang="es-MX" sz="1200" dirty="0"/>
          </a:p>
        </p:txBody>
      </p:sp>
      <p:sp>
        <p:nvSpPr>
          <p:cNvPr id="6" name="Rectángulo 5"/>
          <p:cNvSpPr/>
          <p:nvPr/>
        </p:nvSpPr>
        <p:spPr>
          <a:xfrm>
            <a:off x="5508104" y="1419622"/>
            <a:ext cx="331236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s-MX" sz="1200" dirty="0" smtClean="0">
                <a:solidFill>
                  <a:prstClr val="black"/>
                </a:solidFill>
              </a:rPr>
              <a:t>En el </a:t>
            </a:r>
            <a:r>
              <a:rPr lang="es-MX" sz="1200" dirty="0">
                <a:solidFill>
                  <a:prstClr val="black"/>
                </a:solidFill>
              </a:rPr>
              <a:t>proceso de “adopción” de nuevas prácticas, cuando una persona en la docencia se decide a adoptar, es el primer paso</a:t>
            </a:r>
            <a:r>
              <a:rPr lang="es-MX" sz="1200" dirty="0" smtClean="0">
                <a:solidFill>
                  <a:prstClr val="black"/>
                </a:solidFill>
              </a:rPr>
              <a:t>,</a:t>
            </a:r>
          </a:p>
          <a:p>
            <a:pPr lvl="0" algn="just"/>
            <a:endParaRPr lang="es-MX" sz="1200" dirty="0">
              <a:solidFill>
                <a:prstClr val="black"/>
              </a:solidFill>
            </a:endParaRPr>
          </a:p>
          <a:p>
            <a:pPr lvl="0" algn="just"/>
            <a:r>
              <a:rPr lang="es-MX" sz="1200" dirty="0" smtClean="0">
                <a:solidFill>
                  <a:prstClr val="black"/>
                </a:solidFill>
              </a:rPr>
              <a:t> </a:t>
            </a:r>
            <a:r>
              <a:rPr lang="es-MX" sz="1200" dirty="0">
                <a:solidFill>
                  <a:prstClr val="black"/>
                </a:solidFill>
              </a:rPr>
              <a:t>y por consiguiente el alumnado también adopta, entonces pasa de ser un proceso individual (docente) a un proceso de sistema (grupo) (Rogers, 1990),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75656" y="3291830"/>
            <a:ext cx="6984776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Se propone que, si se quiere implementar esta técnica por parte del docente, primero </a:t>
            </a:r>
            <a:r>
              <a:rPr lang="es-ES" dirty="0" smtClean="0"/>
              <a:t>se </a:t>
            </a:r>
            <a:r>
              <a:rPr lang="es-ES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practique con un equipo a manera de </a:t>
            </a:r>
            <a:r>
              <a:rPr lang="es-E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ensayo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r>
              <a:rPr lang="es-ES" dirty="0" smtClean="0"/>
              <a:t>Así </a:t>
            </a:r>
            <a:r>
              <a:rPr lang="es-ES" dirty="0"/>
              <a:t>se tendrá más confianza al momento de implementarlo en un grupo en tiempo real con un grupo de 40 estudiantes.</a:t>
            </a:r>
          </a:p>
        </p:txBody>
      </p:sp>
    </p:spTree>
    <p:extLst>
      <p:ext uri="{BB962C8B-B14F-4D97-AF65-F5344CB8AC3E}">
        <p14:creationId xmlns:p14="http://schemas.microsoft.com/office/powerpoint/2010/main" val="189602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55776" y="127560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Lectura</a:t>
            </a:r>
            <a:r>
              <a:rPr lang="en-US" altLang="zh-CN" sz="3200" b="1" dirty="0"/>
              <a:t> </a:t>
            </a:r>
            <a:r>
              <a:rPr lang="en-US" altLang="zh-CN" sz="3200" b="1" dirty="0" err="1" smtClean="0"/>
              <a:t>Colaborativa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</a:t>
            </a:r>
            <a:r>
              <a:rPr lang="en-US" altLang="zh-CN" sz="3200" b="1" dirty="0" err="1"/>
              <a:t>Modo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Pandemia</a:t>
            </a:r>
            <a:r>
              <a:rPr lang="en-US" altLang="zh-CN" sz="3200" b="1" dirty="0" smtClean="0"/>
              <a:t>:</a:t>
            </a:r>
            <a:endParaRPr lang="es-ES_tradnl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660232" y="16356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mejor</a:t>
            </a:r>
            <a:r>
              <a:rPr lang="en-US" altLang="zh-CN" b="1" dirty="0"/>
              <a:t> </a:t>
            </a:r>
            <a:endParaRPr lang="en-US" altLang="zh-CN" b="1" dirty="0" smtClean="0"/>
          </a:p>
          <a:p>
            <a:r>
              <a:rPr lang="en-US" altLang="zh-CN" b="1" dirty="0" smtClean="0"/>
              <a:t>de </a:t>
            </a:r>
            <a:r>
              <a:rPr lang="en-US" altLang="zh-CN" b="1" dirty="0"/>
              <a:t>lo </a:t>
            </a:r>
            <a:r>
              <a:rPr lang="en-US" altLang="zh-CN" b="1" dirty="0" err="1"/>
              <a:t>que</a:t>
            </a:r>
            <a:r>
              <a:rPr lang="en-US" altLang="zh-CN" b="1" dirty="0"/>
              <a:t> </a:t>
            </a:r>
            <a:endParaRPr lang="en-US" altLang="zh-CN" b="1" dirty="0" smtClean="0"/>
          </a:p>
          <a:p>
            <a:r>
              <a:rPr lang="en-US" altLang="zh-CN" b="1" dirty="0" smtClean="0"/>
              <a:t>se </a:t>
            </a:r>
            <a:r>
              <a:rPr lang="en-US" altLang="zh-CN" b="1" dirty="0" err="1"/>
              <a:t>esperaba</a:t>
            </a:r>
            <a:endParaRPr lang="es-ES_tradn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336383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CUCBA-UdeG</a:t>
            </a:r>
          </a:p>
          <a:p>
            <a:pPr algn="r"/>
            <a:r>
              <a:rPr lang="en-US" altLang="zh-CN" sz="1600" dirty="0" smtClean="0"/>
              <a:t>Ana </a:t>
            </a:r>
            <a:r>
              <a:rPr lang="en-US" altLang="zh-CN" sz="1600" dirty="0"/>
              <a:t>Isabel </a:t>
            </a:r>
            <a:r>
              <a:rPr lang="en-US" altLang="zh-CN" sz="1600" dirty="0" err="1"/>
              <a:t>Ramírez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Quintana </a:t>
            </a:r>
          </a:p>
          <a:p>
            <a:pPr algn="r"/>
            <a:r>
              <a:rPr lang="en-US" altLang="zh-CN" sz="1600" dirty="0" err="1" smtClean="0"/>
              <a:t>ana.rquintana</a:t>
            </a:r>
            <a:r>
              <a:rPr lang="en-US" altLang="zh-CN" sz="1600" dirty="0" err="1"/>
              <a:t>@</a:t>
            </a:r>
            <a:r>
              <a:rPr lang="en-US" altLang="zh-CN" sz="1600" dirty="0" err="1" smtClean="0"/>
              <a:t>academicos.udg.mx</a:t>
            </a:r>
            <a:endParaRPr lang="es-ES_tradnl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076056" y="336383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CUCSH-UdeG</a:t>
            </a:r>
          </a:p>
          <a:p>
            <a:r>
              <a:rPr lang="en-US" altLang="zh-CN" sz="1600" dirty="0" smtClean="0"/>
              <a:t>Gabriela </a:t>
            </a:r>
            <a:r>
              <a:rPr lang="en-US" altLang="zh-CN" sz="1600" dirty="0"/>
              <a:t>Zavala </a:t>
            </a:r>
            <a:r>
              <a:rPr lang="en-US" altLang="zh-CN" sz="1600" dirty="0" err="1" smtClean="0"/>
              <a:t>García</a:t>
            </a:r>
            <a:r>
              <a:rPr lang="en-US" altLang="zh-CN" sz="1600" dirty="0" smtClean="0"/>
              <a:t> </a:t>
            </a:r>
            <a:r>
              <a:rPr lang="en-US" altLang="zh-CN" sz="1600" dirty="0" err="1"/>
              <a:t>gabriela.zavala@academicos.udg.mx</a:t>
            </a:r>
            <a:endParaRPr lang="es-ES_tradnl" sz="1600" dirty="0"/>
          </a:p>
          <a:p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3568" y="437195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</a:t>
            </a:r>
            <a:r>
              <a:rPr lang="es-ES" sz="1200" dirty="0" smtClean="0"/>
              <a:t>oviembre </a:t>
            </a:r>
            <a:r>
              <a:rPr lang="es-ES" sz="1200" dirty="0" smtClean="0"/>
              <a:t>2020</a:t>
            </a:r>
            <a:endParaRPr lang="es-ES" sz="1200" dirty="0"/>
          </a:p>
        </p:txBody>
      </p:sp>
      <p:sp>
        <p:nvSpPr>
          <p:cNvPr id="8" name="Rectángulo 7"/>
          <p:cNvSpPr/>
          <p:nvPr/>
        </p:nvSpPr>
        <p:spPr>
          <a:xfrm>
            <a:off x="467544" y="1275606"/>
            <a:ext cx="6129728" cy="175432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76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Lectura</a:t>
            </a:r>
            <a:r>
              <a:rPr lang="en-US" altLang="zh-CN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Colaborativa</a:t>
            </a:r>
            <a:endParaRPr lang="en-US" altLang="zh-CN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Modo</a:t>
            </a:r>
            <a:r>
              <a:rPr lang="en-US" altLang="zh-CN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Pandemia</a:t>
            </a:r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91880" y="915566"/>
            <a:ext cx="293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Objetivos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11960" y="2067694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compartir</a:t>
            </a:r>
            <a:r>
              <a:rPr lang="en-US" altLang="zh-CN" dirty="0" smtClean="0"/>
              <a:t> :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dirty="0" smtClean="0"/>
              <a:t>el </a:t>
            </a:r>
            <a:r>
              <a:rPr lang="en-US" altLang="zh-CN" dirty="0" err="1"/>
              <a:t>proceso</a:t>
            </a:r>
            <a:r>
              <a:rPr lang="en-US" altLang="zh-CN" dirty="0"/>
              <a:t> de </a:t>
            </a:r>
            <a:r>
              <a:rPr lang="en-US" altLang="zh-CN" dirty="0" err="1"/>
              <a:t>adaptación</a:t>
            </a:r>
            <a:r>
              <a:rPr lang="en-US" altLang="zh-CN" dirty="0"/>
              <a:t> de la </a:t>
            </a:r>
            <a:r>
              <a:rPr lang="en-US" altLang="zh-CN" dirty="0" err="1"/>
              <a:t>técnica</a:t>
            </a:r>
            <a:r>
              <a:rPr lang="en-US" altLang="zh-CN" dirty="0"/>
              <a:t> </a:t>
            </a:r>
            <a:r>
              <a:rPr lang="en-US" altLang="zh-CN" dirty="0" smtClean="0"/>
              <a:t>LECTURA COLABORATIVA </a:t>
            </a:r>
            <a:r>
              <a:rPr lang="en-US" altLang="zh-CN" dirty="0"/>
              <a:t>de </a:t>
            </a:r>
            <a:r>
              <a:rPr lang="en-US" altLang="zh-CN" dirty="0" err="1"/>
              <a:t>presencial</a:t>
            </a:r>
            <a:r>
              <a:rPr lang="en-US" altLang="zh-CN" dirty="0"/>
              <a:t> a en-</a:t>
            </a:r>
            <a:r>
              <a:rPr lang="en-US" altLang="zh-CN" dirty="0" err="1"/>
              <a:t>línea</a:t>
            </a:r>
            <a:r>
              <a:rPr lang="en-US" altLang="zh-CN" dirty="0"/>
              <a:t> </a:t>
            </a:r>
            <a:r>
              <a:rPr lang="en-US" altLang="zh-CN" dirty="0" err="1"/>
              <a:t>presencial</a:t>
            </a:r>
            <a:r>
              <a:rPr lang="en-US" altLang="zh-CN" dirty="0"/>
              <a:t>-virtual </a:t>
            </a:r>
            <a:r>
              <a:rPr lang="en-US" altLang="zh-CN" dirty="0" err="1"/>
              <a:t>pandemia</a:t>
            </a:r>
            <a:r>
              <a:rPr lang="en-US" altLang="zh-CN" dirty="0"/>
              <a:t> COVID-</a:t>
            </a:r>
            <a:r>
              <a:rPr lang="en-US" altLang="zh-CN" dirty="0" smtClean="0"/>
              <a:t>19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dirty="0" smtClean="0"/>
              <a:t>La </a:t>
            </a:r>
            <a:r>
              <a:rPr lang="en-US" altLang="zh-CN" dirty="0" err="1"/>
              <a:t>experiencia</a:t>
            </a:r>
            <a:r>
              <a:rPr lang="en-US" altLang="zh-CN" dirty="0"/>
              <a:t> de </a:t>
            </a:r>
            <a:r>
              <a:rPr lang="en-US" altLang="zh-CN" dirty="0" err="1"/>
              <a:t>su</a:t>
            </a:r>
            <a:r>
              <a:rPr lang="en-US" altLang="zh-CN" dirty="0"/>
              <a:t> </a:t>
            </a:r>
            <a:r>
              <a:rPr lang="en-US" altLang="zh-CN" dirty="0" err="1" smtClean="0"/>
              <a:t>implementación</a:t>
            </a:r>
            <a:endParaRPr lang="en-US" altLang="zh-CN" dirty="0" smtClean="0"/>
          </a:p>
          <a:p>
            <a:pPr marL="285750" indent="-285750">
              <a:buFont typeface="Wingdings" charset="2"/>
              <a:buChar char="Ø"/>
            </a:pPr>
            <a:r>
              <a:rPr lang="en-US" altLang="zh-CN" dirty="0" err="1"/>
              <a:t>F</a:t>
            </a:r>
            <a:r>
              <a:rPr lang="en-US" altLang="zh-CN" dirty="0" err="1" smtClean="0"/>
              <a:t>omento</a:t>
            </a:r>
            <a:r>
              <a:rPr lang="en-US" altLang="zh-CN" dirty="0" smtClean="0"/>
              <a:t> </a:t>
            </a:r>
            <a:r>
              <a:rPr lang="en-US" altLang="zh-CN" dirty="0"/>
              <a:t>de la </a:t>
            </a:r>
            <a:r>
              <a:rPr lang="en-US" altLang="zh-CN" dirty="0" err="1" smtClean="0"/>
              <a:t>motivación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932040" y="1419622"/>
            <a:ext cx="4104456" cy="30243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/>
              <a:t>CUCSH</a:t>
            </a:r>
          </a:p>
          <a:p>
            <a:r>
              <a:rPr lang="en-US" altLang="zh-CN" sz="1200" dirty="0"/>
              <a:t>Centro </a:t>
            </a:r>
            <a:r>
              <a:rPr lang="en-US" altLang="zh-CN" sz="1200" dirty="0" err="1"/>
              <a:t>Universitario</a:t>
            </a:r>
            <a:r>
              <a:rPr lang="en-US" altLang="zh-CN" sz="1200" dirty="0"/>
              <a:t> de </a:t>
            </a:r>
            <a:r>
              <a:rPr lang="en-US" altLang="zh-CN" sz="1200" dirty="0" err="1"/>
              <a:t>Ciencias</a:t>
            </a:r>
            <a:r>
              <a:rPr lang="en-US" altLang="zh-CN" sz="1200" dirty="0"/>
              <a:t> </a:t>
            </a:r>
            <a:r>
              <a:rPr lang="en-US" altLang="zh-CN" sz="1200" dirty="0" err="1"/>
              <a:t>Sociales</a:t>
            </a:r>
            <a:r>
              <a:rPr lang="en-US" altLang="zh-CN" sz="1200" dirty="0"/>
              <a:t> y </a:t>
            </a:r>
            <a:r>
              <a:rPr lang="en-US" altLang="zh-CN" sz="1200" dirty="0" err="1"/>
              <a:t>Humanidades</a:t>
            </a:r>
            <a:endParaRPr lang="en-US" altLang="zh-CN" sz="1200" dirty="0"/>
          </a:p>
          <a:p>
            <a:r>
              <a:rPr lang="en-US" altLang="zh-CN" sz="1400" dirty="0" err="1"/>
              <a:t>Curso</a:t>
            </a:r>
            <a:r>
              <a:rPr lang="en-US" altLang="zh-CN" sz="1400" dirty="0"/>
              <a:t>: 	</a:t>
            </a:r>
          </a:p>
          <a:p>
            <a:r>
              <a:rPr lang="en-US" altLang="zh-CN" sz="1400" dirty="0"/>
              <a:t>     </a:t>
            </a:r>
            <a:r>
              <a:rPr lang="en-US" altLang="zh-CN" sz="1400" dirty="0" err="1"/>
              <a:t>Medio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Ambiente</a:t>
            </a:r>
            <a:r>
              <a:rPr lang="en-US" altLang="zh-CN" sz="1400" dirty="0"/>
              <a:t> y </a:t>
            </a:r>
            <a:r>
              <a:rPr lang="en-US" altLang="zh-CN" sz="1400" dirty="0" err="1" smtClean="0"/>
              <a:t>Desarrollo</a:t>
            </a:r>
            <a:r>
              <a:rPr lang="en-US" altLang="zh-CN" sz="1400" dirty="0" smtClean="0"/>
              <a:t> </a:t>
            </a:r>
            <a:r>
              <a:rPr lang="en-US" altLang="zh-CN" sz="1400" dirty="0" err="1"/>
              <a:t>Sustentable</a:t>
            </a:r>
            <a:endParaRPr lang="en-US" altLang="zh-CN" sz="1400" dirty="0"/>
          </a:p>
          <a:p>
            <a:r>
              <a:rPr lang="en-US" altLang="zh-CN" sz="1400" dirty="0"/>
              <a:t>Carrera: 	</a:t>
            </a:r>
            <a:r>
              <a:rPr lang="en-US" altLang="zh-CN" sz="1400" dirty="0" err="1"/>
              <a:t>Trabajo</a:t>
            </a:r>
            <a:r>
              <a:rPr lang="en-US" altLang="zh-CN" sz="1400" dirty="0"/>
              <a:t> Social</a:t>
            </a:r>
          </a:p>
          <a:p>
            <a:endParaRPr lang="en-US" altLang="zh-CN" sz="1400" dirty="0"/>
          </a:p>
          <a:p>
            <a:r>
              <a:rPr lang="en-US" altLang="zh-CN" sz="1400" dirty="0" err="1"/>
              <a:t>Estudiantes</a:t>
            </a:r>
            <a:r>
              <a:rPr lang="en-US" altLang="zh-CN" sz="1400" dirty="0" smtClean="0"/>
              <a:t>:		36 </a:t>
            </a:r>
            <a:endParaRPr lang="en-US" altLang="zh-CN" sz="1400" dirty="0"/>
          </a:p>
          <a:p>
            <a:r>
              <a:rPr lang="en-US" altLang="zh-CN" sz="1100" dirty="0" err="1"/>
              <a:t>Mujeres</a:t>
            </a:r>
            <a:r>
              <a:rPr lang="en-US" altLang="zh-CN" sz="1100" dirty="0"/>
              <a:t>: </a:t>
            </a:r>
            <a:r>
              <a:rPr lang="en-US" altLang="zh-CN" sz="1100" dirty="0" smtClean="0"/>
              <a:t>		33</a:t>
            </a:r>
            <a:endParaRPr lang="en-US" altLang="zh-CN" sz="1100" dirty="0"/>
          </a:p>
          <a:p>
            <a:r>
              <a:rPr lang="en-US" altLang="zh-CN" sz="1100" dirty="0"/>
              <a:t>Hombres: </a:t>
            </a:r>
            <a:r>
              <a:rPr lang="en-US" altLang="zh-CN" sz="1100" dirty="0" smtClean="0"/>
              <a:t>		  3 </a:t>
            </a:r>
          </a:p>
          <a:p>
            <a:r>
              <a:rPr lang="en-US" altLang="zh-CN" sz="1100" dirty="0" err="1" smtClean="0"/>
              <a:t>Semestre</a:t>
            </a:r>
            <a:r>
              <a:rPr lang="en-US" altLang="zh-CN" sz="1100" dirty="0" smtClean="0"/>
              <a:t>: 		4</a:t>
            </a:r>
            <a:r>
              <a:rPr lang="en-US" altLang="zh-CN" sz="900" dirty="0" smtClean="0"/>
              <a:t>to</a:t>
            </a:r>
          </a:p>
          <a:p>
            <a:endParaRPr lang="es-MX" sz="1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395536" y="1491630"/>
            <a:ext cx="4248472" cy="3003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/>
              <a:t>  </a:t>
            </a:r>
          </a:p>
          <a:p>
            <a:r>
              <a:rPr lang="en-US" altLang="zh-CN" sz="1600" dirty="0" smtClean="0"/>
              <a:t>CUCBA</a:t>
            </a:r>
          </a:p>
          <a:p>
            <a:r>
              <a:rPr lang="en-US" altLang="zh-CN" sz="1200" dirty="0" smtClean="0"/>
              <a:t>Centro </a:t>
            </a:r>
            <a:r>
              <a:rPr lang="en-US" altLang="zh-CN" sz="1200" dirty="0" err="1"/>
              <a:t>Universitario</a:t>
            </a:r>
            <a:r>
              <a:rPr lang="en-US" altLang="zh-CN" sz="1200" dirty="0"/>
              <a:t> de </a:t>
            </a:r>
            <a:r>
              <a:rPr lang="en-US" altLang="zh-CN" sz="1200" dirty="0" err="1"/>
              <a:t>Ciencias</a:t>
            </a:r>
            <a:r>
              <a:rPr lang="en-US" altLang="zh-CN" sz="1200" dirty="0"/>
              <a:t> </a:t>
            </a:r>
            <a:r>
              <a:rPr lang="en-US" altLang="zh-CN" sz="1200" dirty="0" err="1" smtClean="0"/>
              <a:t>Biológicas</a:t>
            </a:r>
            <a:r>
              <a:rPr lang="en-US" altLang="zh-CN" sz="1200" dirty="0" smtClean="0"/>
              <a:t> y </a:t>
            </a:r>
            <a:r>
              <a:rPr lang="en-US" altLang="zh-CN" sz="1200" dirty="0" err="1" smtClean="0"/>
              <a:t>Agropecuarias</a:t>
            </a:r>
            <a:endParaRPr lang="en-US" altLang="zh-CN" sz="1200" dirty="0"/>
          </a:p>
          <a:p>
            <a:endParaRPr lang="en-US" altLang="zh-CN" sz="1200" dirty="0" smtClean="0"/>
          </a:p>
          <a:p>
            <a:r>
              <a:rPr lang="en-US" altLang="zh-CN" sz="1600" dirty="0" err="1" smtClean="0"/>
              <a:t>Curso</a:t>
            </a:r>
            <a:r>
              <a:rPr lang="en-US" altLang="zh-CN" sz="1600" dirty="0" smtClean="0"/>
              <a:t>: </a:t>
            </a:r>
            <a:r>
              <a:rPr lang="en-US" altLang="zh-CN" sz="1600" dirty="0" err="1" smtClean="0"/>
              <a:t>Sociología</a:t>
            </a:r>
            <a:r>
              <a:rPr lang="en-US" altLang="zh-CN" sz="1600" dirty="0" smtClean="0"/>
              <a:t> Rural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carrera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Agronomía</a:t>
            </a:r>
            <a:endParaRPr lang="en-US" altLang="zh-CN" sz="1200" dirty="0"/>
          </a:p>
          <a:p>
            <a:r>
              <a:rPr lang="en-US" altLang="zh-CN" sz="1600" dirty="0" err="1"/>
              <a:t>Estudiantes</a:t>
            </a:r>
            <a:r>
              <a:rPr lang="en-US" altLang="zh-CN" sz="1600" dirty="0"/>
              <a:t>:	</a:t>
            </a:r>
            <a:r>
              <a:rPr lang="en-US" altLang="zh-CN" sz="1600" dirty="0" smtClean="0"/>
              <a:t>30</a:t>
            </a:r>
            <a:endParaRPr lang="en-US" altLang="zh-CN" sz="1600" dirty="0"/>
          </a:p>
          <a:p>
            <a:r>
              <a:rPr lang="en-US" altLang="zh-CN" sz="1100" dirty="0" err="1"/>
              <a:t>Mujeres</a:t>
            </a:r>
            <a:r>
              <a:rPr lang="en-US" altLang="zh-CN" sz="1100" dirty="0"/>
              <a:t>: 		 </a:t>
            </a:r>
            <a:r>
              <a:rPr lang="en-US" altLang="zh-CN" sz="1100" dirty="0" smtClean="0"/>
              <a:t>8</a:t>
            </a:r>
            <a:endParaRPr lang="en-US" altLang="zh-CN" sz="1100" dirty="0"/>
          </a:p>
          <a:p>
            <a:r>
              <a:rPr lang="en-US" altLang="zh-CN" sz="1100" dirty="0"/>
              <a:t>Hombres: 	</a:t>
            </a:r>
            <a:r>
              <a:rPr lang="en-US" altLang="zh-CN" sz="1100" dirty="0" smtClean="0"/>
              <a:t>	22</a:t>
            </a:r>
          </a:p>
          <a:p>
            <a:r>
              <a:rPr lang="en-US" altLang="zh-CN" sz="1100" dirty="0" err="1"/>
              <a:t>Semestre</a:t>
            </a:r>
            <a:r>
              <a:rPr lang="en-US" altLang="zh-CN" sz="1100" dirty="0"/>
              <a:t>:	 </a:t>
            </a:r>
            <a:r>
              <a:rPr lang="en-US" altLang="zh-CN" sz="1100" dirty="0" smtClean="0"/>
              <a:t>	3</a:t>
            </a:r>
            <a:r>
              <a:rPr lang="en-US" altLang="zh-CN" sz="900" dirty="0" smtClean="0"/>
              <a:t>ro</a:t>
            </a:r>
          </a:p>
          <a:p>
            <a:endParaRPr lang="en-US" altLang="zh-CN" sz="900" dirty="0"/>
          </a:p>
          <a:p>
            <a:r>
              <a:rPr lang="en-US" altLang="zh-CN" sz="1400" dirty="0" err="1"/>
              <a:t>Curso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Comunicación</a:t>
            </a:r>
            <a:r>
              <a:rPr lang="en-US" altLang="zh-CN" sz="1400" dirty="0"/>
              <a:t> de </a:t>
            </a:r>
            <a:r>
              <a:rPr lang="en-US" altLang="zh-CN" sz="1400" dirty="0" err="1"/>
              <a:t>las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Ciencias</a:t>
            </a:r>
            <a:r>
              <a:rPr lang="en-US" altLang="zh-CN" sz="1400" dirty="0"/>
              <a:t> </a:t>
            </a:r>
            <a:r>
              <a:rPr lang="en-US" altLang="zh-CN" sz="1400" dirty="0" err="1" smtClean="0"/>
              <a:t>Biológicas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carrera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Biología</a:t>
            </a:r>
            <a:r>
              <a:rPr lang="en-US" altLang="zh-CN" sz="1400" dirty="0" smtClean="0"/>
              <a:t>. </a:t>
            </a:r>
          </a:p>
          <a:p>
            <a:r>
              <a:rPr lang="en-US" altLang="zh-CN" sz="1400" dirty="0" err="1" smtClean="0"/>
              <a:t>Estudiantes</a:t>
            </a:r>
            <a:r>
              <a:rPr lang="en-US" altLang="zh-CN" sz="1400" dirty="0" smtClean="0"/>
              <a:t>:	</a:t>
            </a:r>
            <a:r>
              <a:rPr lang="en-US" altLang="zh-CN" sz="1400" dirty="0"/>
              <a:t>	</a:t>
            </a:r>
            <a:r>
              <a:rPr lang="en-US" altLang="zh-CN" sz="1400" dirty="0" smtClean="0"/>
              <a:t>40</a:t>
            </a:r>
            <a:endParaRPr lang="en-US" altLang="zh-CN" sz="1400" dirty="0"/>
          </a:p>
          <a:p>
            <a:r>
              <a:rPr lang="en-US" altLang="zh-CN" sz="1100" dirty="0" err="1"/>
              <a:t>Mujeres</a:t>
            </a:r>
            <a:r>
              <a:rPr lang="en-US" altLang="zh-CN" sz="1100" dirty="0"/>
              <a:t>: 		 </a:t>
            </a:r>
            <a:r>
              <a:rPr lang="en-US" altLang="zh-CN" sz="1100" dirty="0" smtClean="0"/>
              <a:t>20</a:t>
            </a:r>
            <a:endParaRPr lang="en-US" altLang="zh-CN" sz="1100" dirty="0"/>
          </a:p>
          <a:p>
            <a:r>
              <a:rPr lang="en-US" altLang="zh-CN" sz="1100" dirty="0"/>
              <a:t>Hombres: 	</a:t>
            </a:r>
            <a:r>
              <a:rPr lang="en-US" altLang="zh-CN" sz="1100" dirty="0" smtClean="0"/>
              <a:t>	 20</a:t>
            </a:r>
          </a:p>
          <a:p>
            <a:r>
              <a:rPr lang="en-US" altLang="zh-CN" sz="1100" dirty="0" err="1"/>
              <a:t>Semestre</a:t>
            </a:r>
            <a:r>
              <a:rPr lang="en-US" altLang="zh-CN" sz="1100" dirty="0"/>
              <a:t>:	 	</a:t>
            </a:r>
            <a:r>
              <a:rPr lang="en-US" altLang="zh-CN" sz="1100" dirty="0" smtClean="0"/>
              <a:t>3</a:t>
            </a:r>
            <a:r>
              <a:rPr lang="en-US" altLang="zh-CN" sz="900" dirty="0" smtClean="0"/>
              <a:t>ro</a:t>
            </a:r>
            <a:endParaRPr lang="en-US" altLang="zh-CN" sz="1100" dirty="0"/>
          </a:p>
          <a:p>
            <a:endParaRPr lang="en-US" altLang="zh-CN" sz="1600" dirty="0"/>
          </a:p>
        </p:txBody>
      </p:sp>
      <p:sp>
        <p:nvSpPr>
          <p:cNvPr id="7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contexto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v</a:t>
            </a:r>
            <a:r>
              <a:rPr lang="es-MX" sz="2400" dirty="0" smtClean="0"/>
              <a:t>entajas y desventajas</a:t>
            </a:r>
            <a:endParaRPr lang="es-MX" sz="24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37839"/>
              </p:ext>
            </p:extLst>
          </p:nvPr>
        </p:nvGraphicFramePr>
        <p:xfrm>
          <a:off x="1691680" y="1059582"/>
          <a:ext cx="6696744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ventajas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desventajas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dirty="0">
                          <a:effectLst/>
                          <a:latin typeface="Arial"/>
                          <a:ea typeface="Arial"/>
                        </a:rPr>
                        <a:t>El alumnado encuentra que es una razón más para hacer la clase presencial/virtual, en lugar de asistir a una clase donde no se le da la oportunidad de participar, y la experiencia se parece mucho a la de "ver la grabación en Classroom."</a:t>
                      </a:r>
                      <a:endParaRPr lang="es-ES_tradnl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  <a:latin typeface="Arial"/>
                          <a:ea typeface="Arial"/>
                        </a:rPr>
                        <a:t>1.2. Con frecuencia tenemos alumnado que manifiestan "no tener datos" y por ello no tienen acceso al Internet por no tener los recursos (no tengo Internet en casa, "se fue la luz", no tengo equipo).</a:t>
                      </a:r>
                      <a:endParaRPr lang="es-ES_tradnl" sz="8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dirty="0">
                          <a:effectLst/>
                          <a:latin typeface="Arial"/>
                          <a:ea typeface="Arial"/>
                        </a:rPr>
                        <a:t>Estudiantes muestran entusiasmo por participar con sus textos y sus comentarios verbales. </a:t>
                      </a:r>
                      <a:endParaRPr lang="es-ES_tradnl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  <a:latin typeface="Arial"/>
                          <a:ea typeface="Arial"/>
                        </a:rPr>
                        <a:t>1.2. Una posible solución a las situaciones anteriores es que vean la sesión grabada vía Classroom, en la sección tema "Sesiones Grabadas", en su tiempo y lugar de conveniencia. Con un reporte de evidencia que ya entienden los contenidos tratados, logran tener asistencia, y no pasa nada.</a:t>
                      </a:r>
                      <a:endParaRPr lang="es-ES_tradnl" sz="8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ES_tradnl" sz="8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dirty="0">
                          <a:effectLst/>
                          <a:latin typeface="Arial"/>
                          <a:ea typeface="Arial"/>
                        </a:rPr>
                        <a:t>1.3. Para el alumnado que no participa en en tiempo real a la clase, no va a participar en la presentación y se pierden la experiencia y las ventajas de la propuesta.</a:t>
                      </a:r>
                      <a:endParaRPr lang="es-ES_tradnl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resultados</a:t>
            </a:r>
            <a:endParaRPr lang="es-MX" sz="2400" dirty="0"/>
          </a:p>
        </p:txBody>
      </p:sp>
      <p:pic>
        <p:nvPicPr>
          <p:cNvPr id="3" name="Imagen 2" descr="Captura de pantalla 2020-11-23 a las 0.4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59582"/>
            <a:ext cx="639071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resultados</a:t>
            </a:r>
            <a:endParaRPr lang="es-MX" sz="2400" dirty="0"/>
          </a:p>
        </p:txBody>
      </p:sp>
      <p:pic>
        <p:nvPicPr>
          <p:cNvPr id="4" name="Imagen 3" descr="Captura de pantalla 2020-11-23 a las 0.4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9583"/>
            <a:ext cx="7128792" cy="34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resultados</a:t>
            </a:r>
            <a:endParaRPr lang="es-MX" sz="2400" dirty="0"/>
          </a:p>
        </p:txBody>
      </p:sp>
      <p:pic>
        <p:nvPicPr>
          <p:cNvPr id="3" name="Imagen 2" descr="Captura de pantalla 2020-11-23 a las 0.4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420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resultados</a:t>
            </a:r>
            <a:endParaRPr lang="es-MX" sz="2400" dirty="0"/>
          </a:p>
        </p:txBody>
      </p:sp>
      <p:pic>
        <p:nvPicPr>
          <p:cNvPr id="3" name="Imagen 2" descr="Captura de pantalla 2020-11-23 a las 0.46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"/>
          <a:stretch/>
        </p:blipFill>
        <p:spPr>
          <a:xfrm>
            <a:off x="899592" y="990702"/>
            <a:ext cx="7665354" cy="35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446</Words>
  <Application>Microsoft Macintosh PowerPoint</Application>
  <PresentationFormat>Presentación en pantalla (16:9)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Ana Ramirez</cp:lastModifiedBy>
  <cp:revision>13</cp:revision>
  <dcterms:created xsi:type="dcterms:W3CDTF">2020-11-05T00:40:14Z</dcterms:created>
  <dcterms:modified xsi:type="dcterms:W3CDTF">2020-11-23T07:26:44Z</dcterms:modified>
</cp:coreProperties>
</file>