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7" r:id="rId6"/>
    <p:sldId id="262" r:id="rId7"/>
    <p:sldId id="260" r:id="rId8"/>
    <p:sldId id="263" r:id="rId9"/>
    <p:sldId id="266" r:id="rId10"/>
    <p:sldId id="268" r:id="rId11"/>
    <p:sldId id="272" r:id="rId12"/>
    <p:sldId id="265" r:id="rId13"/>
    <p:sldId id="274" r:id="rId14"/>
    <p:sldId id="271" r:id="rId15"/>
    <p:sldId id="269" r:id="rId16"/>
    <p:sldId id="270" r:id="rId17"/>
    <p:sldId id="264" r:id="rId18"/>
    <p:sldId id="275" r:id="rId19"/>
    <p:sldId id="277" r:id="rId20"/>
    <p:sldId id="276" r:id="rId21"/>
    <p:sldId id="279" r:id="rId22"/>
    <p:sldId id="280" r:id="rId23"/>
    <p:sldId id="281" r:id="rId24"/>
    <p:sldId id="282" r:id="rId25"/>
    <p:sldId id="283" r:id="rId26"/>
    <p:sldId id="284" r:id="rId27"/>
    <p:sldId id="261" r:id="rId28"/>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5B699-D69F-4336-A335-9D592D76DFCA}"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s-ES"/>
        </a:p>
      </dgm:t>
    </dgm:pt>
    <dgm:pt modelId="{805FBA07-EBA9-4C91-955A-2611B5BC07DB}">
      <dgm:prSet phldrT="[Texto]"/>
      <dgm:spPr/>
      <dgm:t>
        <a:bodyPr/>
        <a:lstStyle/>
        <a:p>
          <a:r>
            <a:rPr lang="es-ES" dirty="0"/>
            <a:t>Principios</a:t>
          </a:r>
        </a:p>
      </dgm:t>
    </dgm:pt>
    <dgm:pt modelId="{9988AAF8-0FA4-48DD-A346-6A16A4A654A3}" type="parTrans" cxnId="{7804FA06-92A3-4725-AEF3-78A077F5AF23}">
      <dgm:prSet/>
      <dgm:spPr/>
      <dgm:t>
        <a:bodyPr/>
        <a:lstStyle/>
        <a:p>
          <a:endParaRPr lang="es-ES"/>
        </a:p>
      </dgm:t>
    </dgm:pt>
    <dgm:pt modelId="{1FE5746B-2246-4AA7-A561-6144772215C0}" type="sibTrans" cxnId="{7804FA06-92A3-4725-AEF3-78A077F5AF23}">
      <dgm:prSet/>
      <dgm:spPr/>
      <dgm:t>
        <a:bodyPr/>
        <a:lstStyle/>
        <a:p>
          <a:endParaRPr lang="es-ES"/>
        </a:p>
      </dgm:t>
    </dgm:pt>
    <dgm:pt modelId="{0EF6E1F8-B333-4395-A432-79F90672B615}">
      <dgm:prSet phldrT="[Texto]" custT="1"/>
      <dgm:spPr/>
      <dgm:t>
        <a:bodyPr/>
        <a:lstStyle/>
        <a:p>
          <a:r>
            <a:rPr lang="es-MX" sz="1200" b="0" i="0" dirty="0">
              <a:solidFill>
                <a:schemeClr val="tx1"/>
              </a:solidFill>
            </a:rPr>
            <a:t>Accesible </a:t>
          </a:r>
          <a:endParaRPr lang="es-ES" sz="1200" b="0" dirty="0">
            <a:solidFill>
              <a:schemeClr val="tx1"/>
            </a:solidFill>
          </a:endParaRPr>
        </a:p>
      </dgm:t>
    </dgm:pt>
    <dgm:pt modelId="{840BEBEA-928B-43CE-BA92-348D37CBCED5}" type="parTrans" cxnId="{0FFDD987-A3D3-4497-9F3F-FF9C6B1428B8}">
      <dgm:prSet/>
      <dgm:spPr/>
      <dgm:t>
        <a:bodyPr/>
        <a:lstStyle/>
        <a:p>
          <a:endParaRPr lang="es-ES"/>
        </a:p>
      </dgm:t>
    </dgm:pt>
    <dgm:pt modelId="{EB37AB65-7F1F-4527-B2DA-FD75D059F135}" type="sibTrans" cxnId="{0FFDD987-A3D3-4497-9F3F-FF9C6B1428B8}">
      <dgm:prSet/>
      <dgm:spPr/>
      <dgm:t>
        <a:bodyPr/>
        <a:lstStyle/>
        <a:p>
          <a:endParaRPr lang="es-ES"/>
        </a:p>
      </dgm:t>
    </dgm:pt>
    <dgm:pt modelId="{6DE833B5-99C3-412C-9F1C-1150A1745E5A}">
      <dgm:prSet phldrT="[Texto]" custT="1"/>
      <dgm:spPr/>
      <dgm:t>
        <a:bodyPr/>
        <a:lstStyle/>
        <a:p>
          <a:r>
            <a:rPr lang="es-MX" sz="1200" b="0" i="0" dirty="0">
              <a:solidFill>
                <a:schemeClr val="tx1"/>
              </a:solidFill>
            </a:rPr>
            <a:t>Medible</a:t>
          </a:r>
          <a:endParaRPr lang="es-ES" sz="1200" b="0" dirty="0">
            <a:solidFill>
              <a:schemeClr val="tx1"/>
            </a:solidFill>
          </a:endParaRPr>
        </a:p>
      </dgm:t>
    </dgm:pt>
    <dgm:pt modelId="{00613A69-60A5-4D82-BA2A-73ED87F83FC6}" type="parTrans" cxnId="{0A773255-4DA8-4822-B295-712C98FC686E}">
      <dgm:prSet/>
      <dgm:spPr/>
      <dgm:t>
        <a:bodyPr/>
        <a:lstStyle/>
        <a:p>
          <a:endParaRPr lang="es-ES"/>
        </a:p>
      </dgm:t>
    </dgm:pt>
    <dgm:pt modelId="{A78AE679-0332-4D41-9802-C4A55E39D966}" type="sibTrans" cxnId="{0A773255-4DA8-4822-B295-712C98FC686E}">
      <dgm:prSet/>
      <dgm:spPr/>
      <dgm:t>
        <a:bodyPr/>
        <a:lstStyle/>
        <a:p>
          <a:endParaRPr lang="es-ES"/>
        </a:p>
      </dgm:t>
    </dgm:pt>
    <dgm:pt modelId="{FFE61449-4446-4F2D-8981-DAE44F278154}">
      <dgm:prSet phldrT="[Texto]" custT="1"/>
      <dgm:spPr/>
      <dgm:t>
        <a:bodyPr/>
        <a:lstStyle/>
        <a:p>
          <a:r>
            <a:rPr lang="es-ES" sz="1200" b="0" dirty="0">
              <a:solidFill>
                <a:schemeClr val="tx1"/>
              </a:solidFill>
            </a:rPr>
            <a:t>En</a:t>
          </a:r>
          <a:r>
            <a:rPr lang="es-ES" sz="1200" b="0" baseline="0" dirty="0">
              <a:solidFill>
                <a:schemeClr val="tx1"/>
              </a:solidFill>
            </a:rPr>
            <a:t> la nube</a:t>
          </a:r>
          <a:endParaRPr lang="es-ES" sz="1200" b="0" dirty="0">
            <a:solidFill>
              <a:schemeClr val="tx1"/>
            </a:solidFill>
          </a:endParaRPr>
        </a:p>
      </dgm:t>
    </dgm:pt>
    <dgm:pt modelId="{F380CE91-83F6-4412-98C3-388947BFBE0B}" type="parTrans" cxnId="{346F8097-2EBD-4AB7-A3BD-2AD05420F649}">
      <dgm:prSet/>
      <dgm:spPr/>
      <dgm:t>
        <a:bodyPr/>
        <a:lstStyle/>
        <a:p>
          <a:endParaRPr lang="es-ES"/>
        </a:p>
      </dgm:t>
    </dgm:pt>
    <dgm:pt modelId="{01C64053-4A60-4F6D-A3D5-2BC94ABFBE16}" type="sibTrans" cxnId="{346F8097-2EBD-4AB7-A3BD-2AD05420F649}">
      <dgm:prSet/>
      <dgm:spPr/>
      <dgm:t>
        <a:bodyPr/>
        <a:lstStyle/>
        <a:p>
          <a:endParaRPr lang="es-ES"/>
        </a:p>
      </dgm:t>
    </dgm:pt>
    <dgm:pt modelId="{04FA7774-3962-493D-9345-9E07916B7B2B}">
      <dgm:prSet phldrT="[Texto]" custT="1"/>
      <dgm:spPr/>
      <dgm:t>
        <a:bodyPr/>
        <a:lstStyle/>
        <a:p>
          <a:r>
            <a:rPr lang="es-ES" sz="1200" b="0" dirty="0">
              <a:solidFill>
                <a:schemeClr val="tx1"/>
              </a:solidFill>
            </a:rPr>
            <a:t>Transparente</a:t>
          </a:r>
        </a:p>
      </dgm:t>
    </dgm:pt>
    <dgm:pt modelId="{B0E0B252-F640-40A6-A65D-DE2A10622570}" type="parTrans" cxnId="{ED90FC8B-39B8-47E5-B1F4-1403A68F68CD}">
      <dgm:prSet/>
      <dgm:spPr/>
      <dgm:t>
        <a:bodyPr/>
        <a:lstStyle/>
        <a:p>
          <a:endParaRPr lang="es-ES"/>
        </a:p>
      </dgm:t>
    </dgm:pt>
    <dgm:pt modelId="{FB4587C1-E7AA-45AB-8B00-E030C0C00C9B}" type="sibTrans" cxnId="{ED90FC8B-39B8-47E5-B1F4-1403A68F68CD}">
      <dgm:prSet/>
      <dgm:spPr/>
      <dgm:t>
        <a:bodyPr/>
        <a:lstStyle/>
        <a:p>
          <a:endParaRPr lang="es-ES"/>
        </a:p>
      </dgm:t>
    </dgm:pt>
    <dgm:pt modelId="{1597F3E5-F555-4FEB-89D6-8F2D4EBB79A1}">
      <dgm:prSet custT="1"/>
      <dgm:spPr/>
      <dgm:t>
        <a:bodyPr/>
        <a:lstStyle/>
        <a:p>
          <a:r>
            <a:rPr lang="es-MX" sz="1200" b="0" i="0" dirty="0">
              <a:solidFill>
                <a:schemeClr val="tx1"/>
              </a:solidFill>
            </a:rPr>
            <a:t>JUEGO</a:t>
          </a:r>
          <a:endParaRPr lang="es-MX" sz="1200" b="0" dirty="0">
            <a:solidFill>
              <a:schemeClr val="tx1"/>
            </a:solidFill>
          </a:endParaRPr>
        </a:p>
      </dgm:t>
    </dgm:pt>
    <dgm:pt modelId="{652E2F85-3C5A-4A2B-B02F-6005AB4295E1}" type="parTrans" cxnId="{6415D5A8-4409-4CE6-A5C7-7149483E3151}">
      <dgm:prSet/>
      <dgm:spPr/>
      <dgm:t>
        <a:bodyPr/>
        <a:lstStyle/>
        <a:p>
          <a:endParaRPr lang="es-ES"/>
        </a:p>
      </dgm:t>
    </dgm:pt>
    <dgm:pt modelId="{767D89FA-B859-4AEE-AF8F-0850AF306D9F}" type="sibTrans" cxnId="{6415D5A8-4409-4CE6-A5C7-7149483E3151}">
      <dgm:prSet/>
      <dgm:spPr/>
      <dgm:t>
        <a:bodyPr/>
        <a:lstStyle/>
        <a:p>
          <a:endParaRPr lang="es-ES"/>
        </a:p>
      </dgm:t>
    </dgm:pt>
    <dgm:pt modelId="{C9A7D104-46F0-4AC5-A614-7D826A1017A9}">
      <dgm:prSet custT="1"/>
      <dgm:spPr/>
      <dgm:t>
        <a:bodyPr/>
        <a:lstStyle/>
        <a:p>
          <a:r>
            <a:rPr lang="es-MX" sz="1200" b="0" dirty="0">
              <a:solidFill>
                <a:schemeClr val="tx1"/>
              </a:solidFill>
            </a:rPr>
            <a:t>Asincrónico</a:t>
          </a:r>
        </a:p>
      </dgm:t>
    </dgm:pt>
    <dgm:pt modelId="{3CB320F7-5A4B-4379-8B99-720F41972C55}" type="parTrans" cxnId="{EE98AA20-3967-4466-80B9-1F3DC85A2428}">
      <dgm:prSet/>
      <dgm:spPr/>
      <dgm:t>
        <a:bodyPr/>
        <a:lstStyle/>
        <a:p>
          <a:endParaRPr lang="es-ES"/>
        </a:p>
      </dgm:t>
    </dgm:pt>
    <dgm:pt modelId="{AA76DA60-9D40-4D8D-9978-91E246C4182E}" type="sibTrans" cxnId="{EE98AA20-3967-4466-80B9-1F3DC85A2428}">
      <dgm:prSet/>
      <dgm:spPr/>
      <dgm:t>
        <a:bodyPr/>
        <a:lstStyle/>
        <a:p>
          <a:endParaRPr lang="es-ES"/>
        </a:p>
      </dgm:t>
    </dgm:pt>
    <dgm:pt modelId="{95EB1EC0-4728-4D32-87C1-31F3B810FC88}">
      <dgm:prSet custT="1"/>
      <dgm:spPr/>
      <dgm:t>
        <a:bodyPr/>
        <a:lstStyle/>
        <a:p>
          <a:r>
            <a:rPr lang="es-MX" sz="1200" b="0" i="0" dirty="0">
              <a:solidFill>
                <a:schemeClr val="tx1"/>
              </a:solidFill>
            </a:rPr>
            <a:t>Autoestudio.</a:t>
          </a:r>
          <a:endParaRPr lang="es-MX" sz="1200" b="0" dirty="0">
            <a:solidFill>
              <a:schemeClr val="tx1"/>
            </a:solidFill>
          </a:endParaRPr>
        </a:p>
      </dgm:t>
    </dgm:pt>
    <dgm:pt modelId="{8FFBCA32-C02D-4C3C-9EDB-D30F8C380F6E}" type="parTrans" cxnId="{C14B740B-EEF0-4F1E-B051-0BE22CA84BFB}">
      <dgm:prSet/>
      <dgm:spPr/>
      <dgm:t>
        <a:bodyPr/>
        <a:lstStyle/>
        <a:p>
          <a:endParaRPr lang="es-ES"/>
        </a:p>
      </dgm:t>
    </dgm:pt>
    <dgm:pt modelId="{585C3137-9508-4B16-BABE-65659C5A3F31}" type="sibTrans" cxnId="{C14B740B-EEF0-4F1E-B051-0BE22CA84BFB}">
      <dgm:prSet/>
      <dgm:spPr/>
      <dgm:t>
        <a:bodyPr/>
        <a:lstStyle/>
        <a:p>
          <a:endParaRPr lang="es-ES"/>
        </a:p>
      </dgm:t>
    </dgm:pt>
    <dgm:pt modelId="{4C60B06F-7CB9-40C8-9CC7-20C161FC5A30}">
      <dgm:prSet custT="1"/>
      <dgm:spPr/>
      <dgm:t>
        <a:bodyPr/>
        <a:lstStyle/>
        <a:p>
          <a:r>
            <a:rPr lang="es-MX" sz="1200" b="0" dirty="0">
              <a:solidFill>
                <a:schemeClr val="tx1"/>
              </a:solidFill>
            </a:rPr>
            <a:t>Diverso</a:t>
          </a:r>
        </a:p>
      </dgm:t>
    </dgm:pt>
    <dgm:pt modelId="{347979D1-71CD-42CF-AD6E-A72891CF5C17}" type="parTrans" cxnId="{045039B5-2215-4110-A808-57E23F22DBF6}">
      <dgm:prSet/>
      <dgm:spPr/>
      <dgm:t>
        <a:bodyPr/>
        <a:lstStyle/>
        <a:p>
          <a:endParaRPr lang="es-ES"/>
        </a:p>
      </dgm:t>
    </dgm:pt>
    <dgm:pt modelId="{DE031B01-CB49-47BB-9F0B-C1FE1BA7E295}" type="sibTrans" cxnId="{045039B5-2215-4110-A808-57E23F22DBF6}">
      <dgm:prSet/>
      <dgm:spPr/>
      <dgm:t>
        <a:bodyPr/>
        <a:lstStyle/>
        <a:p>
          <a:endParaRPr lang="es-ES"/>
        </a:p>
      </dgm:t>
    </dgm:pt>
    <dgm:pt modelId="{060B6A33-8F6D-4B58-8932-D685DD65A8A6}">
      <dgm:prSet/>
      <dgm:spPr/>
      <dgm:t>
        <a:bodyPr/>
        <a:lstStyle/>
        <a:p>
          <a:endParaRPr lang="es-MX"/>
        </a:p>
      </dgm:t>
    </dgm:pt>
    <dgm:pt modelId="{5035BECA-DAB8-4720-A7EC-1A2FF107B876}" type="parTrans" cxnId="{BE1C9E68-6E5B-4903-94AC-F59A5EE11F6F}">
      <dgm:prSet/>
      <dgm:spPr/>
      <dgm:t>
        <a:bodyPr/>
        <a:lstStyle/>
        <a:p>
          <a:endParaRPr lang="es-MX"/>
        </a:p>
      </dgm:t>
    </dgm:pt>
    <dgm:pt modelId="{01A37399-CE62-45DA-8851-00B89DDCF11F}" type="sibTrans" cxnId="{BE1C9E68-6E5B-4903-94AC-F59A5EE11F6F}">
      <dgm:prSet/>
      <dgm:spPr/>
      <dgm:t>
        <a:bodyPr/>
        <a:lstStyle/>
        <a:p>
          <a:endParaRPr lang="es-MX"/>
        </a:p>
      </dgm:t>
    </dgm:pt>
    <dgm:pt modelId="{D3DE9F0B-809B-408B-868D-65C54E7C921A}">
      <dgm:prSet custT="1"/>
      <dgm:spPr/>
      <dgm:t>
        <a:bodyPr/>
        <a:lstStyle/>
        <a:p>
          <a:r>
            <a:rPr lang="es-MX" sz="1200" b="0" dirty="0">
              <a:solidFill>
                <a:schemeClr val="tx1"/>
              </a:solidFill>
            </a:rPr>
            <a:t>Curación</a:t>
          </a:r>
        </a:p>
      </dgm:t>
    </dgm:pt>
    <dgm:pt modelId="{F17BF3E6-C2EB-440D-A838-59FE48D53B01}" type="parTrans" cxnId="{BDFF7E6F-C784-4599-A69C-EDBAD7DFCFC6}">
      <dgm:prSet/>
      <dgm:spPr/>
      <dgm:t>
        <a:bodyPr/>
        <a:lstStyle/>
        <a:p>
          <a:endParaRPr lang="es-MX"/>
        </a:p>
      </dgm:t>
    </dgm:pt>
    <dgm:pt modelId="{7AB78E0A-AF7B-4CCF-BC30-81BFAD797BBA}" type="sibTrans" cxnId="{BDFF7E6F-C784-4599-A69C-EDBAD7DFCFC6}">
      <dgm:prSet/>
      <dgm:spPr/>
      <dgm:t>
        <a:bodyPr/>
        <a:lstStyle/>
        <a:p>
          <a:endParaRPr lang="es-MX"/>
        </a:p>
      </dgm:t>
    </dgm:pt>
    <dgm:pt modelId="{D5ED70C6-742B-4B0B-B3A5-FF55953B5F03}">
      <dgm:prSet custT="1"/>
      <dgm:spPr/>
      <dgm:t>
        <a:bodyPr/>
        <a:lstStyle/>
        <a:p>
          <a:r>
            <a:rPr lang="es-MX" sz="1200" b="0" dirty="0">
              <a:solidFill>
                <a:schemeClr val="tx1"/>
              </a:solidFill>
            </a:rPr>
            <a:t>Híbrido</a:t>
          </a:r>
        </a:p>
      </dgm:t>
    </dgm:pt>
    <dgm:pt modelId="{F6EFF6C3-412B-4007-86B6-49EADD3162E6}" type="parTrans" cxnId="{EB08EA80-2A58-4757-8E1A-B394379708A9}">
      <dgm:prSet/>
      <dgm:spPr/>
      <dgm:t>
        <a:bodyPr/>
        <a:lstStyle/>
        <a:p>
          <a:endParaRPr lang="es-MX"/>
        </a:p>
      </dgm:t>
    </dgm:pt>
    <dgm:pt modelId="{E981AFFC-16B1-4CDA-8FD0-B05BE8147D0F}" type="sibTrans" cxnId="{EB08EA80-2A58-4757-8E1A-B394379708A9}">
      <dgm:prSet/>
      <dgm:spPr/>
      <dgm:t>
        <a:bodyPr/>
        <a:lstStyle/>
        <a:p>
          <a:endParaRPr lang="es-MX"/>
        </a:p>
      </dgm:t>
    </dgm:pt>
    <dgm:pt modelId="{2133CD25-D539-486A-9A4A-6A752E3D9B18}">
      <dgm:prSet custT="1"/>
      <dgm:spPr/>
      <dgm:t>
        <a:bodyPr/>
        <a:lstStyle/>
        <a:p>
          <a:r>
            <a:rPr lang="es-MX" sz="1200" b="0" dirty="0">
              <a:solidFill>
                <a:schemeClr val="tx1"/>
              </a:solidFill>
            </a:rPr>
            <a:t>Siempre encendido</a:t>
          </a:r>
        </a:p>
      </dgm:t>
    </dgm:pt>
    <dgm:pt modelId="{925B889C-7CBB-4951-8B56-E47242DF46E1}" type="parTrans" cxnId="{0276E96A-29F0-40BE-9CBD-DBA4A89AC490}">
      <dgm:prSet/>
      <dgm:spPr/>
      <dgm:t>
        <a:bodyPr/>
        <a:lstStyle/>
        <a:p>
          <a:endParaRPr lang="es-MX"/>
        </a:p>
      </dgm:t>
    </dgm:pt>
    <dgm:pt modelId="{76D95BA8-CFF3-4BE5-9103-6034FD464228}" type="sibTrans" cxnId="{0276E96A-29F0-40BE-9CBD-DBA4A89AC490}">
      <dgm:prSet/>
      <dgm:spPr/>
      <dgm:t>
        <a:bodyPr/>
        <a:lstStyle/>
        <a:p>
          <a:endParaRPr lang="es-MX"/>
        </a:p>
      </dgm:t>
    </dgm:pt>
    <dgm:pt modelId="{FBEA645E-7D5A-4E7E-A3DB-B97D695FE657}">
      <dgm:prSet custT="1"/>
      <dgm:spPr/>
      <dgm:t>
        <a:bodyPr/>
        <a:lstStyle/>
        <a:p>
          <a:r>
            <a:rPr lang="es-MX" sz="1200" b="0" dirty="0">
              <a:solidFill>
                <a:schemeClr val="tx1"/>
              </a:solidFill>
            </a:rPr>
            <a:t>Auténtico</a:t>
          </a:r>
        </a:p>
      </dgm:t>
    </dgm:pt>
    <dgm:pt modelId="{1ED474FC-5CB4-4651-B337-891F8FE2CA9F}" type="parTrans" cxnId="{5FBC85BC-58A5-4FD5-A777-94C03DB61473}">
      <dgm:prSet/>
      <dgm:spPr/>
      <dgm:t>
        <a:bodyPr/>
        <a:lstStyle/>
        <a:p>
          <a:endParaRPr lang="es-MX"/>
        </a:p>
      </dgm:t>
    </dgm:pt>
    <dgm:pt modelId="{CDA4F610-534B-4140-8454-17340DBC4560}" type="sibTrans" cxnId="{5FBC85BC-58A5-4FD5-A777-94C03DB61473}">
      <dgm:prSet/>
      <dgm:spPr/>
      <dgm:t>
        <a:bodyPr/>
        <a:lstStyle/>
        <a:p>
          <a:endParaRPr lang="es-MX"/>
        </a:p>
      </dgm:t>
    </dgm:pt>
    <dgm:pt modelId="{9D9FC8A3-C725-4D8D-84A5-DFF120500CB9}" type="pres">
      <dgm:prSet presAssocID="{33A5B699-D69F-4336-A335-9D592D76DFCA}" presName="Name0" presStyleCnt="0">
        <dgm:presLayoutVars>
          <dgm:chMax val="1"/>
          <dgm:dir/>
          <dgm:animLvl val="ctr"/>
          <dgm:resizeHandles val="exact"/>
        </dgm:presLayoutVars>
      </dgm:prSet>
      <dgm:spPr/>
    </dgm:pt>
    <dgm:pt modelId="{F12299E2-6C10-41A8-AF23-A801EBAEC9BF}" type="pres">
      <dgm:prSet presAssocID="{805FBA07-EBA9-4C91-955A-2611B5BC07DB}" presName="centerShape" presStyleLbl="node0" presStyleIdx="0" presStyleCnt="1"/>
      <dgm:spPr/>
    </dgm:pt>
    <dgm:pt modelId="{51C118C3-B0CF-40D8-927F-0A4A9958E130}" type="pres">
      <dgm:prSet presAssocID="{840BEBEA-928B-43CE-BA92-348D37CBCED5}" presName="parTrans" presStyleLbl="sibTrans2D1" presStyleIdx="0" presStyleCnt="12"/>
      <dgm:spPr/>
    </dgm:pt>
    <dgm:pt modelId="{2B926646-41DD-4E47-A919-46A583A0550C}" type="pres">
      <dgm:prSet presAssocID="{840BEBEA-928B-43CE-BA92-348D37CBCED5}" presName="connectorText" presStyleLbl="sibTrans2D1" presStyleIdx="0" presStyleCnt="12"/>
      <dgm:spPr/>
    </dgm:pt>
    <dgm:pt modelId="{6D011482-6096-4994-89C4-35DACB6E9898}" type="pres">
      <dgm:prSet presAssocID="{0EF6E1F8-B333-4395-A432-79F90672B615}" presName="node" presStyleLbl="node1" presStyleIdx="0" presStyleCnt="12">
        <dgm:presLayoutVars>
          <dgm:bulletEnabled val="1"/>
        </dgm:presLayoutVars>
      </dgm:prSet>
      <dgm:spPr/>
    </dgm:pt>
    <dgm:pt modelId="{B3D02C9B-FB75-417B-B37A-959FE343B283}" type="pres">
      <dgm:prSet presAssocID="{00613A69-60A5-4D82-BA2A-73ED87F83FC6}" presName="parTrans" presStyleLbl="sibTrans2D1" presStyleIdx="1" presStyleCnt="12"/>
      <dgm:spPr/>
    </dgm:pt>
    <dgm:pt modelId="{19700EA9-6E0E-48E5-8CFD-1F56B3633D4A}" type="pres">
      <dgm:prSet presAssocID="{00613A69-60A5-4D82-BA2A-73ED87F83FC6}" presName="connectorText" presStyleLbl="sibTrans2D1" presStyleIdx="1" presStyleCnt="12"/>
      <dgm:spPr/>
    </dgm:pt>
    <dgm:pt modelId="{B318EDD6-5C35-4E45-9BA4-F8393180FD3E}" type="pres">
      <dgm:prSet presAssocID="{6DE833B5-99C3-412C-9F1C-1150A1745E5A}" presName="node" presStyleLbl="node1" presStyleIdx="1" presStyleCnt="12">
        <dgm:presLayoutVars>
          <dgm:bulletEnabled val="1"/>
        </dgm:presLayoutVars>
      </dgm:prSet>
      <dgm:spPr/>
    </dgm:pt>
    <dgm:pt modelId="{30A36FF7-5A32-49D5-A273-C47E09BE81BB}" type="pres">
      <dgm:prSet presAssocID="{F380CE91-83F6-4412-98C3-388947BFBE0B}" presName="parTrans" presStyleLbl="sibTrans2D1" presStyleIdx="2" presStyleCnt="12"/>
      <dgm:spPr/>
    </dgm:pt>
    <dgm:pt modelId="{03262C2D-C4F8-4FF3-B7C2-AC7B175ADD64}" type="pres">
      <dgm:prSet presAssocID="{F380CE91-83F6-4412-98C3-388947BFBE0B}" presName="connectorText" presStyleLbl="sibTrans2D1" presStyleIdx="2" presStyleCnt="12"/>
      <dgm:spPr/>
    </dgm:pt>
    <dgm:pt modelId="{B48A8A84-97B3-4363-A7FD-2F75F9EE4D43}" type="pres">
      <dgm:prSet presAssocID="{FFE61449-4446-4F2D-8981-DAE44F278154}" presName="node" presStyleLbl="node1" presStyleIdx="2" presStyleCnt="12">
        <dgm:presLayoutVars>
          <dgm:bulletEnabled val="1"/>
        </dgm:presLayoutVars>
      </dgm:prSet>
      <dgm:spPr/>
    </dgm:pt>
    <dgm:pt modelId="{B540B218-E2A9-4DC0-A291-6C168E31246C}" type="pres">
      <dgm:prSet presAssocID="{B0E0B252-F640-40A6-A65D-DE2A10622570}" presName="parTrans" presStyleLbl="sibTrans2D1" presStyleIdx="3" presStyleCnt="12"/>
      <dgm:spPr/>
    </dgm:pt>
    <dgm:pt modelId="{EE78A43F-1848-49F3-9E82-87BD0CD656FD}" type="pres">
      <dgm:prSet presAssocID="{B0E0B252-F640-40A6-A65D-DE2A10622570}" presName="connectorText" presStyleLbl="sibTrans2D1" presStyleIdx="3" presStyleCnt="12"/>
      <dgm:spPr/>
    </dgm:pt>
    <dgm:pt modelId="{8428001A-92DE-4C56-9A9A-11E4540819A3}" type="pres">
      <dgm:prSet presAssocID="{04FA7774-3962-493D-9345-9E07916B7B2B}" presName="node" presStyleLbl="node1" presStyleIdx="3" presStyleCnt="12" custScaleX="138761">
        <dgm:presLayoutVars>
          <dgm:bulletEnabled val="1"/>
        </dgm:presLayoutVars>
      </dgm:prSet>
      <dgm:spPr/>
    </dgm:pt>
    <dgm:pt modelId="{8F5979DB-B803-4A4F-982C-8AD58E917913}" type="pres">
      <dgm:prSet presAssocID="{652E2F85-3C5A-4A2B-B02F-6005AB4295E1}" presName="parTrans" presStyleLbl="sibTrans2D1" presStyleIdx="4" presStyleCnt="12"/>
      <dgm:spPr/>
    </dgm:pt>
    <dgm:pt modelId="{68E32FB8-45F0-4552-B115-79C1C5D8D003}" type="pres">
      <dgm:prSet presAssocID="{652E2F85-3C5A-4A2B-B02F-6005AB4295E1}" presName="connectorText" presStyleLbl="sibTrans2D1" presStyleIdx="4" presStyleCnt="12"/>
      <dgm:spPr/>
    </dgm:pt>
    <dgm:pt modelId="{AE01AFC8-9032-4EA9-B5AC-6883E063AB6F}" type="pres">
      <dgm:prSet presAssocID="{1597F3E5-F555-4FEB-89D6-8F2D4EBB79A1}" presName="node" presStyleLbl="node1" presStyleIdx="4" presStyleCnt="12">
        <dgm:presLayoutVars>
          <dgm:bulletEnabled val="1"/>
        </dgm:presLayoutVars>
      </dgm:prSet>
      <dgm:spPr/>
    </dgm:pt>
    <dgm:pt modelId="{D83BDF6B-7B2F-4EAA-8CA9-A47364BC1F2C}" type="pres">
      <dgm:prSet presAssocID="{3CB320F7-5A4B-4379-8B99-720F41972C55}" presName="parTrans" presStyleLbl="sibTrans2D1" presStyleIdx="5" presStyleCnt="12"/>
      <dgm:spPr/>
    </dgm:pt>
    <dgm:pt modelId="{11D73228-ABAE-469D-8707-9FD5837CE585}" type="pres">
      <dgm:prSet presAssocID="{3CB320F7-5A4B-4379-8B99-720F41972C55}" presName="connectorText" presStyleLbl="sibTrans2D1" presStyleIdx="5" presStyleCnt="12"/>
      <dgm:spPr/>
    </dgm:pt>
    <dgm:pt modelId="{261DD148-BAA4-4534-ADEE-FBA1690EBF91}" type="pres">
      <dgm:prSet presAssocID="{C9A7D104-46F0-4AC5-A614-7D826A1017A9}" presName="node" presStyleLbl="node1" presStyleIdx="5" presStyleCnt="12" custScaleX="138761">
        <dgm:presLayoutVars>
          <dgm:bulletEnabled val="1"/>
        </dgm:presLayoutVars>
      </dgm:prSet>
      <dgm:spPr/>
    </dgm:pt>
    <dgm:pt modelId="{597BD009-FDB5-4D67-86C3-33B8E5FE49A5}" type="pres">
      <dgm:prSet presAssocID="{8FFBCA32-C02D-4C3C-9EDB-D30F8C380F6E}" presName="parTrans" presStyleLbl="sibTrans2D1" presStyleIdx="6" presStyleCnt="12"/>
      <dgm:spPr/>
    </dgm:pt>
    <dgm:pt modelId="{36C34352-C9A3-4FCF-B4ED-F4A25F2F3640}" type="pres">
      <dgm:prSet presAssocID="{8FFBCA32-C02D-4C3C-9EDB-D30F8C380F6E}" presName="connectorText" presStyleLbl="sibTrans2D1" presStyleIdx="6" presStyleCnt="12"/>
      <dgm:spPr/>
    </dgm:pt>
    <dgm:pt modelId="{07C201CB-2462-4941-9609-C79023330A87}" type="pres">
      <dgm:prSet presAssocID="{95EB1EC0-4728-4D32-87C1-31F3B810FC88}" presName="node" presStyleLbl="node1" presStyleIdx="6" presStyleCnt="12">
        <dgm:presLayoutVars>
          <dgm:bulletEnabled val="1"/>
        </dgm:presLayoutVars>
      </dgm:prSet>
      <dgm:spPr/>
    </dgm:pt>
    <dgm:pt modelId="{A9AA5B46-08B0-471C-A301-B8052ECE20A8}" type="pres">
      <dgm:prSet presAssocID="{347979D1-71CD-42CF-AD6E-A72891CF5C17}" presName="parTrans" presStyleLbl="sibTrans2D1" presStyleIdx="7" presStyleCnt="12"/>
      <dgm:spPr/>
    </dgm:pt>
    <dgm:pt modelId="{FC8C190D-8F85-4D03-899A-DE251EA8B460}" type="pres">
      <dgm:prSet presAssocID="{347979D1-71CD-42CF-AD6E-A72891CF5C17}" presName="connectorText" presStyleLbl="sibTrans2D1" presStyleIdx="7" presStyleCnt="12"/>
      <dgm:spPr/>
    </dgm:pt>
    <dgm:pt modelId="{4A243EC8-9438-4DC7-9EBA-01A49204447E}" type="pres">
      <dgm:prSet presAssocID="{4C60B06F-7CB9-40C8-9CC7-20C161FC5A30}" presName="node" presStyleLbl="node1" presStyleIdx="7" presStyleCnt="12">
        <dgm:presLayoutVars>
          <dgm:bulletEnabled val="1"/>
        </dgm:presLayoutVars>
      </dgm:prSet>
      <dgm:spPr/>
    </dgm:pt>
    <dgm:pt modelId="{46D1BD10-A471-4A42-BEC6-9660AA3FEC67}" type="pres">
      <dgm:prSet presAssocID="{F17BF3E6-C2EB-440D-A838-59FE48D53B01}" presName="parTrans" presStyleLbl="sibTrans2D1" presStyleIdx="8" presStyleCnt="12"/>
      <dgm:spPr/>
    </dgm:pt>
    <dgm:pt modelId="{7D44A2AD-DE03-4CC2-B8E0-8DB8ED2C2AA8}" type="pres">
      <dgm:prSet presAssocID="{F17BF3E6-C2EB-440D-A838-59FE48D53B01}" presName="connectorText" presStyleLbl="sibTrans2D1" presStyleIdx="8" presStyleCnt="12"/>
      <dgm:spPr/>
    </dgm:pt>
    <dgm:pt modelId="{24B1301B-A76A-4712-BD19-49CDCE094CD8}" type="pres">
      <dgm:prSet presAssocID="{D3DE9F0B-809B-408B-868D-65C54E7C921A}" presName="node" presStyleLbl="node1" presStyleIdx="8" presStyleCnt="12">
        <dgm:presLayoutVars>
          <dgm:bulletEnabled val="1"/>
        </dgm:presLayoutVars>
      </dgm:prSet>
      <dgm:spPr/>
    </dgm:pt>
    <dgm:pt modelId="{15DF9CC9-E34D-4B61-8B08-4E7AC968E143}" type="pres">
      <dgm:prSet presAssocID="{F6EFF6C3-412B-4007-86B6-49EADD3162E6}" presName="parTrans" presStyleLbl="sibTrans2D1" presStyleIdx="9" presStyleCnt="12"/>
      <dgm:spPr/>
    </dgm:pt>
    <dgm:pt modelId="{419F857D-0E2E-4491-BEDC-6F0D4F843BA8}" type="pres">
      <dgm:prSet presAssocID="{F6EFF6C3-412B-4007-86B6-49EADD3162E6}" presName="connectorText" presStyleLbl="sibTrans2D1" presStyleIdx="9" presStyleCnt="12"/>
      <dgm:spPr/>
    </dgm:pt>
    <dgm:pt modelId="{804F265C-21C2-4075-8856-1AD41A5CD295}" type="pres">
      <dgm:prSet presAssocID="{D5ED70C6-742B-4B0B-B3A5-FF55953B5F03}" presName="node" presStyleLbl="node1" presStyleIdx="9" presStyleCnt="12">
        <dgm:presLayoutVars>
          <dgm:bulletEnabled val="1"/>
        </dgm:presLayoutVars>
      </dgm:prSet>
      <dgm:spPr/>
    </dgm:pt>
    <dgm:pt modelId="{F4891FD7-56D4-43C8-8538-80B3B01B6CD7}" type="pres">
      <dgm:prSet presAssocID="{925B889C-7CBB-4951-8B56-E47242DF46E1}" presName="parTrans" presStyleLbl="sibTrans2D1" presStyleIdx="10" presStyleCnt="12"/>
      <dgm:spPr/>
    </dgm:pt>
    <dgm:pt modelId="{BAC9CEE5-D984-42EB-A005-B98247F3E832}" type="pres">
      <dgm:prSet presAssocID="{925B889C-7CBB-4951-8B56-E47242DF46E1}" presName="connectorText" presStyleLbl="sibTrans2D1" presStyleIdx="10" presStyleCnt="12"/>
      <dgm:spPr/>
    </dgm:pt>
    <dgm:pt modelId="{EE7A6076-A014-4A6E-A357-D918142298F6}" type="pres">
      <dgm:prSet presAssocID="{2133CD25-D539-486A-9A4A-6A752E3D9B18}" presName="node" presStyleLbl="node1" presStyleIdx="10" presStyleCnt="12">
        <dgm:presLayoutVars>
          <dgm:bulletEnabled val="1"/>
        </dgm:presLayoutVars>
      </dgm:prSet>
      <dgm:spPr/>
    </dgm:pt>
    <dgm:pt modelId="{00A80C84-DFE1-46AC-9645-721691583D8C}" type="pres">
      <dgm:prSet presAssocID="{1ED474FC-5CB4-4651-B337-891F8FE2CA9F}" presName="parTrans" presStyleLbl="sibTrans2D1" presStyleIdx="11" presStyleCnt="12"/>
      <dgm:spPr/>
    </dgm:pt>
    <dgm:pt modelId="{69E785DB-1868-4368-AD21-8600C93672EB}" type="pres">
      <dgm:prSet presAssocID="{1ED474FC-5CB4-4651-B337-891F8FE2CA9F}" presName="connectorText" presStyleLbl="sibTrans2D1" presStyleIdx="11" presStyleCnt="12"/>
      <dgm:spPr/>
    </dgm:pt>
    <dgm:pt modelId="{42B83C08-EB5A-43B0-935C-8DABA71C82B0}" type="pres">
      <dgm:prSet presAssocID="{FBEA645E-7D5A-4E7E-A3DB-B97D695FE657}" presName="node" presStyleLbl="node1" presStyleIdx="11" presStyleCnt="12">
        <dgm:presLayoutVars>
          <dgm:bulletEnabled val="1"/>
        </dgm:presLayoutVars>
      </dgm:prSet>
      <dgm:spPr/>
    </dgm:pt>
  </dgm:ptLst>
  <dgm:cxnLst>
    <dgm:cxn modelId="{7804FA06-92A3-4725-AEF3-78A077F5AF23}" srcId="{33A5B699-D69F-4336-A335-9D592D76DFCA}" destId="{805FBA07-EBA9-4C91-955A-2611B5BC07DB}" srcOrd="0" destOrd="0" parTransId="{9988AAF8-0FA4-48DD-A346-6A16A4A654A3}" sibTransId="{1FE5746B-2246-4AA7-A561-6144772215C0}"/>
    <dgm:cxn modelId="{C14B740B-EEF0-4F1E-B051-0BE22CA84BFB}" srcId="{805FBA07-EBA9-4C91-955A-2611B5BC07DB}" destId="{95EB1EC0-4728-4D32-87C1-31F3B810FC88}" srcOrd="6" destOrd="0" parTransId="{8FFBCA32-C02D-4C3C-9EDB-D30F8C380F6E}" sibTransId="{585C3137-9508-4B16-BABE-65659C5A3F31}"/>
    <dgm:cxn modelId="{5F7CB910-6CBB-4B3A-B7A3-EC729599EE55}" type="presOf" srcId="{6DE833B5-99C3-412C-9F1C-1150A1745E5A}" destId="{B318EDD6-5C35-4E45-9BA4-F8393180FD3E}" srcOrd="0" destOrd="0" presId="urn:microsoft.com/office/officeart/2005/8/layout/radial5"/>
    <dgm:cxn modelId="{FE52AE17-91DC-4B61-8133-F81B60983E19}" type="presOf" srcId="{33A5B699-D69F-4336-A335-9D592D76DFCA}" destId="{9D9FC8A3-C725-4D8D-84A5-DFF120500CB9}" srcOrd="0" destOrd="0" presId="urn:microsoft.com/office/officeart/2005/8/layout/radial5"/>
    <dgm:cxn modelId="{860F4A1A-854E-4C12-B6B7-AF073DA1879D}" type="presOf" srcId="{F17BF3E6-C2EB-440D-A838-59FE48D53B01}" destId="{7D44A2AD-DE03-4CC2-B8E0-8DB8ED2C2AA8}" srcOrd="1" destOrd="0" presId="urn:microsoft.com/office/officeart/2005/8/layout/radial5"/>
    <dgm:cxn modelId="{EE98AA20-3967-4466-80B9-1F3DC85A2428}" srcId="{805FBA07-EBA9-4C91-955A-2611B5BC07DB}" destId="{C9A7D104-46F0-4AC5-A614-7D826A1017A9}" srcOrd="5" destOrd="0" parTransId="{3CB320F7-5A4B-4379-8B99-720F41972C55}" sibTransId="{AA76DA60-9D40-4D8D-9978-91E246C4182E}"/>
    <dgm:cxn modelId="{9EB7D620-C5A2-4138-8BF4-65373904FDD2}" type="presOf" srcId="{F17BF3E6-C2EB-440D-A838-59FE48D53B01}" destId="{46D1BD10-A471-4A42-BEC6-9660AA3FEC67}" srcOrd="0" destOrd="0" presId="urn:microsoft.com/office/officeart/2005/8/layout/radial5"/>
    <dgm:cxn modelId="{7D481821-B1C6-4867-9B49-CDBD9A0AC6C6}" type="presOf" srcId="{4C60B06F-7CB9-40C8-9CC7-20C161FC5A30}" destId="{4A243EC8-9438-4DC7-9EBA-01A49204447E}" srcOrd="0" destOrd="0" presId="urn:microsoft.com/office/officeart/2005/8/layout/radial5"/>
    <dgm:cxn modelId="{615A4033-0652-4C34-9A30-7725DF3B8C17}" type="presOf" srcId="{3CB320F7-5A4B-4379-8B99-720F41972C55}" destId="{11D73228-ABAE-469D-8707-9FD5837CE585}" srcOrd="1" destOrd="0" presId="urn:microsoft.com/office/officeart/2005/8/layout/radial5"/>
    <dgm:cxn modelId="{D7A1D434-95E9-4ECB-B2AE-B230A1572A4D}" type="presOf" srcId="{347979D1-71CD-42CF-AD6E-A72891CF5C17}" destId="{FC8C190D-8F85-4D03-899A-DE251EA8B460}" srcOrd="1" destOrd="0" presId="urn:microsoft.com/office/officeart/2005/8/layout/radial5"/>
    <dgm:cxn modelId="{781E0D5F-B2D9-4586-A891-7B6F17D23AA3}" type="presOf" srcId="{8FFBCA32-C02D-4C3C-9EDB-D30F8C380F6E}" destId="{36C34352-C9A3-4FCF-B4ED-F4A25F2F3640}" srcOrd="1" destOrd="0" presId="urn:microsoft.com/office/officeart/2005/8/layout/radial5"/>
    <dgm:cxn modelId="{7CDC5341-E30F-4BEC-BA3C-27867235816B}" type="presOf" srcId="{B0E0B252-F640-40A6-A65D-DE2A10622570}" destId="{B540B218-E2A9-4DC0-A291-6C168E31246C}" srcOrd="0" destOrd="0" presId="urn:microsoft.com/office/officeart/2005/8/layout/radial5"/>
    <dgm:cxn modelId="{BE1C9E68-6E5B-4903-94AC-F59A5EE11F6F}" srcId="{33A5B699-D69F-4336-A335-9D592D76DFCA}" destId="{060B6A33-8F6D-4B58-8932-D685DD65A8A6}" srcOrd="1" destOrd="0" parTransId="{5035BECA-DAB8-4720-A7EC-1A2FF107B876}" sibTransId="{01A37399-CE62-45DA-8851-00B89DDCF11F}"/>
    <dgm:cxn modelId="{33D6974A-C713-4EB0-9812-81E3537D2D8B}" type="presOf" srcId="{C9A7D104-46F0-4AC5-A614-7D826A1017A9}" destId="{261DD148-BAA4-4534-ADEE-FBA1690EBF91}" srcOrd="0" destOrd="0" presId="urn:microsoft.com/office/officeart/2005/8/layout/radial5"/>
    <dgm:cxn modelId="{0276E96A-29F0-40BE-9CBD-DBA4A89AC490}" srcId="{805FBA07-EBA9-4C91-955A-2611B5BC07DB}" destId="{2133CD25-D539-486A-9A4A-6A752E3D9B18}" srcOrd="10" destOrd="0" parTransId="{925B889C-7CBB-4951-8B56-E47242DF46E1}" sibTransId="{76D95BA8-CFF3-4BE5-9103-6034FD464228}"/>
    <dgm:cxn modelId="{6ED2D76D-9592-4198-A839-3A76F7090C41}" type="presOf" srcId="{FFE61449-4446-4F2D-8981-DAE44F278154}" destId="{B48A8A84-97B3-4363-A7FD-2F75F9EE4D43}" srcOrd="0" destOrd="0" presId="urn:microsoft.com/office/officeart/2005/8/layout/radial5"/>
    <dgm:cxn modelId="{DCB8334F-45F1-4EDF-9592-2DA928C76983}" type="presOf" srcId="{840BEBEA-928B-43CE-BA92-348D37CBCED5}" destId="{2B926646-41DD-4E47-A919-46A583A0550C}" srcOrd="1" destOrd="0" presId="urn:microsoft.com/office/officeart/2005/8/layout/radial5"/>
    <dgm:cxn modelId="{BDFF7E6F-C784-4599-A69C-EDBAD7DFCFC6}" srcId="{805FBA07-EBA9-4C91-955A-2611B5BC07DB}" destId="{D3DE9F0B-809B-408B-868D-65C54E7C921A}" srcOrd="8" destOrd="0" parTransId="{F17BF3E6-C2EB-440D-A838-59FE48D53B01}" sibTransId="{7AB78E0A-AF7B-4CCF-BC30-81BFAD797BBA}"/>
    <dgm:cxn modelId="{0A773255-4DA8-4822-B295-712C98FC686E}" srcId="{805FBA07-EBA9-4C91-955A-2611B5BC07DB}" destId="{6DE833B5-99C3-412C-9F1C-1150A1745E5A}" srcOrd="1" destOrd="0" parTransId="{00613A69-60A5-4D82-BA2A-73ED87F83FC6}" sibTransId="{A78AE679-0332-4D41-9802-C4A55E39D966}"/>
    <dgm:cxn modelId="{EB08EA80-2A58-4757-8E1A-B394379708A9}" srcId="{805FBA07-EBA9-4C91-955A-2611B5BC07DB}" destId="{D5ED70C6-742B-4B0B-B3A5-FF55953B5F03}" srcOrd="9" destOrd="0" parTransId="{F6EFF6C3-412B-4007-86B6-49EADD3162E6}" sibTransId="{E981AFFC-16B1-4CDA-8FD0-B05BE8147D0F}"/>
    <dgm:cxn modelId="{729AA283-3565-4C53-B5B8-E190EE75C6DD}" type="presOf" srcId="{652E2F85-3C5A-4A2B-B02F-6005AB4295E1}" destId="{8F5979DB-B803-4A4F-982C-8AD58E917913}" srcOrd="0" destOrd="0" presId="urn:microsoft.com/office/officeart/2005/8/layout/radial5"/>
    <dgm:cxn modelId="{B1C64C86-C06F-4E55-A7EB-0C5DBE0B42BC}" type="presOf" srcId="{805FBA07-EBA9-4C91-955A-2611B5BC07DB}" destId="{F12299E2-6C10-41A8-AF23-A801EBAEC9BF}" srcOrd="0" destOrd="0" presId="urn:microsoft.com/office/officeart/2005/8/layout/radial5"/>
    <dgm:cxn modelId="{0FFDD987-A3D3-4497-9F3F-FF9C6B1428B8}" srcId="{805FBA07-EBA9-4C91-955A-2611B5BC07DB}" destId="{0EF6E1F8-B333-4395-A432-79F90672B615}" srcOrd="0" destOrd="0" parTransId="{840BEBEA-928B-43CE-BA92-348D37CBCED5}" sibTransId="{EB37AB65-7F1F-4527-B2DA-FD75D059F135}"/>
    <dgm:cxn modelId="{ED90FC8B-39B8-47E5-B1F4-1403A68F68CD}" srcId="{805FBA07-EBA9-4C91-955A-2611B5BC07DB}" destId="{04FA7774-3962-493D-9345-9E07916B7B2B}" srcOrd="3" destOrd="0" parTransId="{B0E0B252-F640-40A6-A65D-DE2A10622570}" sibTransId="{FB4587C1-E7AA-45AB-8B00-E030C0C00C9B}"/>
    <dgm:cxn modelId="{346F8097-2EBD-4AB7-A3BD-2AD05420F649}" srcId="{805FBA07-EBA9-4C91-955A-2611B5BC07DB}" destId="{FFE61449-4446-4F2D-8981-DAE44F278154}" srcOrd="2" destOrd="0" parTransId="{F380CE91-83F6-4412-98C3-388947BFBE0B}" sibTransId="{01C64053-4A60-4F6D-A3D5-2BC94ABFBE16}"/>
    <dgm:cxn modelId="{C23B9198-CD6E-4F9F-858C-7805E8F9B3FB}" type="presOf" srcId="{3CB320F7-5A4B-4379-8B99-720F41972C55}" destId="{D83BDF6B-7B2F-4EAA-8CA9-A47364BC1F2C}" srcOrd="0" destOrd="0" presId="urn:microsoft.com/office/officeart/2005/8/layout/radial5"/>
    <dgm:cxn modelId="{0D78A5A6-47B1-42C2-A003-EB261669D01B}" type="presOf" srcId="{2133CD25-D539-486A-9A4A-6A752E3D9B18}" destId="{EE7A6076-A014-4A6E-A357-D918142298F6}" srcOrd="0" destOrd="0" presId="urn:microsoft.com/office/officeart/2005/8/layout/radial5"/>
    <dgm:cxn modelId="{6415D5A8-4409-4CE6-A5C7-7149483E3151}" srcId="{805FBA07-EBA9-4C91-955A-2611B5BC07DB}" destId="{1597F3E5-F555-4FEB-89D6-8F2D4EBB79A1}" srcOrd="4" destOrd="0" parTransId="{652E2F85-3C5A-4A2B-B02F-6005AB4295E1}" sibTransId="{767D89FA-B859-4AEE-AF8F-0850AF306D9F}"/>
    <dgm:cxn modelId="{BE61E6A9-54A8-4C60-A7D3-FE6D1C4A24B1}" type="presOf" srcId="{925B889C-7CBB-4951-8B56-E47242DF46E1}" destId="{BAC9CEE5-D984-42EB-A005-B98247F3E832}" srcOrd="1" destOrd="0" presId="urn:microsoft.com/office/officeart/2005/8/layout/radial5"/>
    <dgm:cxn modelId="{9229C8AD-A5B4-48D1-AA15-39C2A8519632}" type="presOf" srcId="{347979D1-71CD-42CF-AD6E-A72891CF5C17}" destId="{A9AA5B46-08B0-471C-A301-B8052ECE20A8}" srcOrd="0" destOrd="0" presId="urn:microsoft.com/office/officeart/2005/8/layout/radial5"/>
    <dgm:cxn modelId="{4BDBF3AE-9604-4FF8-AC13-E99010F94BFD}" type="presOf" srcId="{652E2F85-3C5A-4A2B-B02F-6005AB4295E1}" destId="{68E32FB8-45F0-4552-B115-79C1C5D8D003}" srcOrd="1" destOrd="0" presId="urn:microsoft.com/office/officeart/2005/8/layout/radial5"/>
    <dgm:cxn modelId="{A38A5FB1-3671-45F1-A9F2-639C8CF685AD}" type="presOf" srcId="{1ED474FC-5CB4-4651-B337-891F8FE2CA9F}" destId="{00A80C84-DFE1-46AC-9645-721691583D8C}" srcOrd="0" destOrd="0" presId="urn:microsoft.com/office/officeart/2005/8/layout/radial5"/>
    <dgm:cxn modelId="{1CFBB3B4-8DA2-4BEF-A058-4EB7ACA6193B}" type="presOf" srcId="{F380CE91-83F6-4412-98C3-388947BFBE0B}" destId="{03262C2D-C4F8-4FF3-B7C2-AC7B175ADD64}" srcOrd="1" destOrd="0" presId="urn:microsoft.com/office/officeart/2005/8/layout/radial5"/>
    <dgm:cxn modelId="{045039B5-2215-4110-A808-57E23F22DBF6}" srcId="{805FBA07-EBA9-4C91-955A-2611B5BC07DB}" destId="{4C60B06F-7CB9-40C8-9CC7-20C161FC5A30}" srcOrd="7" destOrd="0" parTransId="{347979D1-71CD-42CF-AD6E-A72891CF5C17}" sibTransId="{DE031B01-CB49-47BB-9F0B-C1FE1BA7E295}"/>
    <dgm:cxn modelId="{FA6E29B6-A41C-42AB-BF87-58BEEA8A1711}" type="presOf" srcId="{0EF6E1F8-B333-4395-A432-79F90672B615}" destId="{6D011482-6096-4994-89C4-35DACB6E9898}" srcOrd="0" destOrd="0" presId="urn:microsoft.com/office/officeart/2005/8/layout/radial5"/>
    <dgm:cxn modelId="{053905BA-D222-44CA-B8B2-3B4A487390DB}" type="presOf" srcId="{04FA7774-3962-493D-9345-9E07916B7B2B}" destId="{8428001A-92DE-4C56-9A9A-11E4540819A3}" srcOrd="0" destOrd="0" presId="urn:microsoft.com/office/officeart/2005/8/layout/radial5"/>
    <dgm:cxn modelId="{98E070BC-3B51-4D4C-A564-82574B292E15}" type="presOf" srcId="{840BEBEA-928B-43CE-BA92-348D37CBCED5}" destId="{51C118C3-B0CF-40D8-927F-0A4A9958E130}" srcOrd="0" destOrd="0" presId="urn:microsoft.com/office/officeart/2005/8/layout/radial5"/>
    <dgm:cxn modelId="{5FBC85BC-58A5-4FD5-A777-94C03DB61473}" srcId="{805FBA07-EBA9-4C91-955A-2611B5BC07DB}" destId="{FBEA645E-7D5A-4E7E-A3DB-B97D695FE657}" srcOrd="11" destOrd="0" parTransId="{1ED474FC-5CB4-4651-B337-891F8FE2CA9F}" sibTransId="{CDA4F610-534B-4140-8454-17340DBC4560}"/>
    <dgm:cxn modelId="{C806A6C3-4761-4ACA-92E3-C523846FF495}" type="presOf" srcId="{925B889C-7CBB-4951-8B56-E47242DF46E1}" destId="{F4891FD7-56D4-43C8-8538-80B3B01B6CD7}" srcOrd="0" destOrd="0" presId="urn:microsoft.com/office/officeart/2005/8/layout/radial5"/>
    <dgm:cxn modelId="{F31650C5-FF47-451E-927A-980B5ADB70F4}" type="presOf" srcId="{F6EFF6C3-412B-4007-86B6-49EADD3162E6}" destId="{419F857D-0E2E-4491-BEDC-6F0D4F843BA8}" srcOrd="1" destOrd="0" presId="urn:microsoft.com/office/officeart/2005/8/layout/radial5"/>
    <dgm:cxn modelId="{B407AACB-03C6-4FA5-850F-84D08E546B77}" type="presOf" srcId="{FBEA645E-7D5A-4E7E-A3DB-B97D695FE657}" destId="{42B83C08-EB5A-43B0-935C-8DABA71C82B0}" srcOrd="0" destOrd="0" presId="urn:microsoft.com/office/officeart/2005/8/layout/radial5"/>
    <dgm:cxn modelId="{345EDDD0-2E94-47F3-B8CA-493EA1EDE76B}" type="presOf" srcId="{D3DE9F0B-809B-408B-868D-65C54E7C921A}" destId="{24B1301B-A76A-4712-BD19-49CDCE094CD8}" srcOrd="0" destOrd="0" presId="urn:microsoft.com/office/officeart/2005/8/layout/radial5"/>
    <dgm:cxn modelId="{7430F1DC-80FC-4301-B78A-D135D3127B8A}" type="presOf" srcId="{F6EFF6C3-412B-4007-86B6-49EADD3162E6}" destId="{15DF9CC9-E34D-4B61-8B08-4E7AC968E143}" srcOrd="0" destOrd="0" presId="urn:microsoft.com/office/officeart/2005/8/layout/radial5"/>
    <dgm:cxn modelId="{ADA424E4-717B-479F-9199-728F3A1F3EB9}" type="presOf" srcId="{F380CE91-83F6-4412-98C3-388947BFBE0B}" destId="{30A36FF7-5A32-49D5-A273-C47E09BE81BB}" srcOrd="0" destOrd="0" presId="urn:microsoft.com/office/officeart/2005/8/layout/radial5"/>
    <dgm:cxn modelId="{B92AB4E6-4E44-469D-A8C2-EECD3B7FFD40}" type="presOf" srcId="{00613A69-60A5-4D82-BA2A-73ED87F83FC6}" destId="{B3D02C9B-FB75-417B-B37A-959FE343B283}" srcOrd="0" destOrd="0" presId="urn:microsoft.com/office/officeart/2005/8/layout/radial5"/>
    <dgm:cxn modelId="{773A73E9-BD1F-43AD-BAFB-BF03225D5AD9}" type="presOf" srcId="{1ED474FC-5CB4-4651-B337-891F8FE2CA9F}" destId="{69E785DB-1868-4368-AD21-8600C93672EB}" srcOrd="1" destOrd="0" presId="urn:microsoft.com/office/officeart/2005/8/layout/radial5"/>
    <dgm:cxn modelId="{12AFF1F2-B256-4836-8074-7A0939F4374E}" type="presOf" srcId="{00613A69-60A5-4D82-BA2A-73ED87F83FC6}" destId="{19700EA9-6E0E-48E5-8CFD-1F56B3633D4A}" srcOrd="1" destOrd="0" presId="urn:microsoft.com/office/officeart/2005/8/layout/radial5"/>
    <dgm:cxn modelId="{8A9F8CF6-7D86-40AD-A9E3-5D550AF73B92}" type="presOf" srcId="{B0E0B252-F640-40A6-A65D-DE2A10622570}" destId="{EE78A43F-1848-49F3-9E82-87BD0CD656FD}" srcOrd="1" destOrd="0" presId="urn:microsoft.com/office/officeart/2005/8/layout/radial5"/>
    <dgm:cxn modelId="{03FF78F9-5EF0-4424-A1A5-E2915EC9DC8A}" type="presOf" srcId="{8FFBCA32-C02D-4C3C-9EDB-D30F8C380F6E}" destId="{597BD009-FDB5-4D67-86C3-33B8E5FE49A5}" srcOrd="0" destOrd="0" presId="urn:microsoft.com/office/officeart/2005/8/layout/radial5"/>
    <dgm:cxn modelId="{7F3181FB-5D64-4FBB-9D28-134B0A365BC6}" type="presOf" srcId="{1597F3E5-F555-4FEB-89D6-8F2D4EBB79A1}" destId="{AE01AFC8-9032-4EA9-B5AC-6883E063AB6F}" srcOrd="0" destOrd="0" presId="urn:microsoft.com/office/officeart/2005/8/layout/radial5"/>
    <dgm:cxn modelId="{BA6DE0FC-2E57-4DBE-8AC3-16E0452FF654}" type="presOf" srcId="{D5ED70C6-742B-4B0B-B3A5-FF55953B5F03}" destId="{804F265C-21C2-4075-8856-1AD41A5CD295}" srcOrd="0" destOrd="0" presId="urn:microsoft.com/office/officeart/2005/8/layout/radial5"/>
    <dgm:cxn modelId="{798DD5FD-D377-48CD-BADC-B0FC92105A80}" type="presOf" srcId="{95EB1EC0-4728-4D32-87C1-31F3B810FC88}" destId="{07C201CB-2462-4941-9609-C79023330A87}" srcOrd="0" destOrd="0" presId="urn:microsoft.com/office/officeart/2005/8/layout/radial5"/>
    <dgm:cxn modelId="{F4CD8797-5DAC-4153-A376-8B69A7136557}" type="presParOf" srcId="{9D9FC8A3-C725-4D8D-84A5-DFF120500CB9}" destId="{F12299E2-6C10-41A8-AF23-A801EBAEC9BF}" srcOrd="0" destOrd="0" presId="urn:microsoft.com/office/officeart/2005/8/layout/radial5"/>
    <dgm:cxn modelId="{84DAFF9F-A4FC-4E2F-B3F2-E84057ED62B2}" type="presParOf" srcId="{9D9FC8A3-C725-4D8D-84A5-DFF120500CB9}" destId="{51C118C3-B0CF-40D8-927F-0A4A9958E130}" srcOrd="1" destOrd="0" presId="urn:microsoft.com/office/officeart/2005/8/layout/radial5"/>
    <dgm:cxn modelId="{4D44780C-E8FA-470D-AD35-C3A2EB20FD0D}" type="presParOf" srcId="{51C118C3-B0CF-40D8-927F-0A4A9958E130}" destId="{2B926646-41DD-4E47-A919-46A583A0550C}" srcOrd="0" destOrd="0" presId="urn:microsoft.com/office/officeart/2005/8/layout/radial5"/>
    <dgm:cxn modelId="{5D7710DA-CD3E-4ED4-BEE9-E91610B9E2B1}" type="presParOf" srcId="{9D9FC8A3-C725-4D8D-84A5-DFF120500CB9}" destId="{6D011482-6096-4994-89C4-35DACB6E9898}" srcOrd="2" destOrd="0" presId="urn:microsoft.com/office/officeart/2005/8/layout/radial5"/>
    <dgm:cxn modelId="{FF517367-EBDD-42A8-AF7E-825D9B909963}" type="presParOf" srcId="{9D9FC8A3-C725-4D8D-84A5-DFF120500CB9}" destId="{B3D02C9B-FB75-417B-B37A-959FE343B283}" srcOrd="3" destOrd="0" presId="urn:microsoft.com/office/officeart/2005/8/layout/radial5"/>
    <dgm:cxn modelId="{B4533CC9-E74C-4DB4-938D-7B337D08C3DA}" type="presParOf" srcId="{B3D02C9B-FB75-417B-B37A-959FE343B283}" destId="{19700EA9-6E0E-48E5-8CFD-1F56B3633D4A}" srcOrd="0" destOrd="0" presId="urn:microsoft.com/office/officeart/2005/8/layout/radial5"/>
    <dgm:cxn modelId="{362C051E-F59E-4FC5-999D-A7A6FD33FEB3}" type="presParOf" srcId="{9D9FC8A3-C725-4D8D-84A5-DFF120500CB9}" destId="{B318EDD6-5C35-4E45-9BA4-F8393180FD3E}" srcOrd="4" destOrd="0" presId="urn:microsoft.com/office/officeart/2005/8/layout/radial5"/>
    <dgm:cxn modelId="{17024B08-48F0-46D6-B902-2DBEED27FA5A}" type="presParOf" srcId="{9D9FC8A3-C725-4D8D-84A5-DFF120500CB9}" destId="{30A36FF7-5A32-49D5-A273-C47E09BE81BB}" srcOrd="5" destOrd="0" presId="urn:microsoft.com/office/officeart/2005/8/layout/radial5"/>
    <dgm:cxn modelId="{BDF55548-617F-468D-A2F9-BF7E83D50563}" type="presParOf" srcId="{30A36FF7-5A32-49D5-A273-C47E09BE81BB}" destId="{03262C2D-C4F8-4FF3-B7C2-AC7B175ADD64}" srcOrd="0" destOrd="0" presId="urn:microsoft.com/office/officeart/2005/8/layout/radial5"/>
    <dgm:cxn modelId="{C2B0A1CF-1836-4D3F-828F-A4D8F672A362}" type="presParOf" srcId="{9D9FC8A3-C725-4D8D-84A5-DFF120500CB9}" destId="{B48A8A84-97B3-4363-A7FD-2F75F9EE4D43}" srcOrd="6" destOrd="0" presId="urn:microsoft.com/office/officeart/2005/8/layout/radial5"/>
    <dgm:cxn modelId="{FE7839E8-4707-4FBB-AF3A-D589715205D5}" type="presParOf" srcId="{9D9FC8A3-C725-4D8D-84A5-DFF120500CB9}" destId="{B540B218-E2A9-4DC0-A291-6C168E31246C}" srcOrd="7" destOrd="0" presId="urn:microsoft.com/office/officeart/2005/8/layout/radial5"/>
    <dgm:cxn modelId="{9D2ABAE7-B076-463C-ADCF-F861F79967BA}" type="presParOf" srcId="{B540B218-E2A9-4DC0-A291-6C168E31246C}" destId="{EE78A43F-1848-49F3-9E82-87BD0CD656FD}" srcOrd="0" destOrd="0" presId="urn:microsoft.com/office/officeart/2005/8/layout/radial5"/>
    <dgm:cxn modelId="{B5CB9327-E967-4D6F-812A-9654019C80AF}" type="presParOf" srcId="{9D9FC8A3-C725-4D8D-84A5-DFF120500CB9}" destId="{8428001A-92DE-4C56-9A9A-11E4540819A3}" srcOrd="8" destOrd="0" presId="urn:microsoft.com/office/officeart/2005/8/layout/radial5"/>
    <dgm:cxn modelId="{2A376041-C145-4B5F-97EC-0EB56EAAFDE7}" type="presParOf" srcId="{9D9FC8A3-C725-4D8D-84A5-DFF120500CB9}" destId="{8F5979DB-B803-4A4F-982C-8AD58E917913}" srcOrd="9" destOrd="0" presId="urn:microsoft.com/office/officeart/2005/8/layout/radial5"/>
    <dgm:cxn modelId="{EB50AAD5-E555-447A-B262-4C98EB839795}" type="presParOf" srcId="{8F5979DB-B803-4A4F-982C-8AD58E917913}" destId="{68E32FB8-45F0-4552-B115-79C1C5D8D003}" srcOrd="0" destOrd="0" presId="urn:microsoft.com/office/officeart/2005/8/layout/radial5"/>
    <dgm:cxn modelId="{EE74D936-A0C7-46FA-AA6A-39BA47B720FB}" type="presParOf" srcId="{9D9FC8A3-C725-4D8D-84A5-DFF120500CB9}" destId="{AE01AFC8-9032-4EA9-B5AC-6883E063AB6F}" srcOrd="10" destOrd="0" presId="urn:microsoft.com/office/officeart/2005/8/layout/radial5"/>
    <dgm:cxn modelId="{2B6803DA-EABA-4728-A281-9D33A120D6D4}" type="presParOf" srcId="{9D9FC8A3-C725-4D8D-84A5-DFF120500CB9}" destId="{D83BDF6B-7B2F-4EAA-8CA9-A47364BC1F2C}" srcOrd="11" destOrd="0" presId="urn:microsoft.com/office/officeart/2005/8/layout/radial5"/>
    <dgm:cxn modelId="{EADB2EE0-6230-4909-9210-9BCB90CD7A77}" type="presParOf" srcId="{D83BDF6B-7B2F-4EAA-8CA9-A47364BC1F2C}" destId="{11D73228-ABAE-469D-8707-9FD5837CE585}" srcOrd="0" destOrd="0" presId="urn:microsoft.com/office/officeart/2005/8/layout/radial5"/>
    <dgm:cxn modelId="{FA9F0441-193B-40D7-9D55-58A0AECC9151}" type="presParOf" srcId="{9D9FC8A3-C725-4D8D-84A5-DFF120500CB9}" destId="{261DD148-BAA4-4534-ADEE-FBA1690EBF91}" srcOrd="12" destOrd="0" presId="urn:microsoft.com/office/officeart/2005/8/layout/radial5"/>
    <dgm:cxn modelId="{AFA9B86A-813E-4CE9-B021-0A3F5B9FD1B9}" type="presParOf" srcId="{9D9FC8A3-C725-4D8D-84A5-DFF120500CB9}" destId="{597BD009-FDB5-4D67-86C3-33B8E5FE49A5}" srcOrd="13" destOrd="0" presId="urn:microsoft.com/office/officeart/2005/8/layout/radial5"/>
    <dgm:cxn modelId="{B933E740-76AB-4EE1-A138-D0D572349BD3}" type="presParOf" srcId="{597BD009-FDB5-4D67-86C3-33B8E5FE49A5}" destId="{36C34352-C9A3-4FCF-B4ED-F4A25F2F3640}" srcOrd="0" destOrd="0" presId="urn:microsoft.com/office/officeart/2005/8/layout/radial5"/>
    <dgm:cxn modelId="{E0EF7872-34DC-493D-9C6B-B939314C4B35}" type="presParOf" srcId="{9D9FC8A3-C725-4D8D-84A5-DFF120500CB9}" destId="{07C201CB-2462-4941-9609-C79023330A87}" srcOrd="14" destOrd="0" presId="urn:microsoft.com/office/officeart/2005/8/layout/radial5"/>
    <dgm:cxn modelId="{3EEA5520-2602-4E69-B13F-A88E2C6A1A79}" type="presParOf" srcId="{9D9FC8A3-C725-4D8D-84A5-DFF120500CB9}" destId="{A9AA5B46-08B0-471C-A301-B8052ECE20A8}" srcOrd="15" destOrd="0" presId="urn:microsoft.com/office/officeart/2005/8/layout/radial5"/>
    <dgm:cxn modelId="{EA2FEE59-138C-419A-B00E-90CFEF484D2D}" type="presParOf" srcId="{A9AA5B46-08B0-471C-A301-B8052ECE20A8}" destId="{FC8C190D-8F85-4D03-899A-DE251EA8B460}" srcOrd="0" destOrd="0" presId="urn:microsoft.com/office/officeart/2005/8/layout/radial5"/>
    <dgm:cxn modelId="{D86F9511-0FAC-499F-B30D-C824CF642901}" type="presParOf" srcId="{9D9FC8A3-C725-4D8D-84A5-DFF120500CB9}" destId="{4A243EC8-9438-4DC7-9EBA-01A49204447E}" srcOrd="16" destOrd="0" presId="urn:microsoft.com/office/officeart/2005/8/layout/radial5"/>
    <dgm:cxn modelId="{9C81217E-DF16-4CD3-8A5B-9CCE927F1CC8}" type="presParOf" srcId="{9D9FC8A3-C725-4D8D-84A5-DFF120500CB9}" destId="{46D1BD10-A471-4A42-BEC6-9660AA3FEC67}" srcOrd="17" destOrd="0" presId="urn:microsoft.com/office/officeart/2005/8/layout/radial5"/>
    <dgm:cxn modelId="{DD8DF5C3-A3DD-43D9-969F-809DA241913C}" type="presParOf" srcId="{46D1BD10-A471-4A42-BEC6-9660AA3FEC67}" destId="{7D44A2AD-DE03-4CC2-B8E0-8DB8ED2C2AA8}" srcOrd="0" destOrd="0" presId="urn:microsoft.com/office/officeart/2005/8/layout/radial5"/>
    <dgm:cxn modelId="{ACD74122-DC6E-4506-B354-420CAA8BDB5E}" type="presParOf" srcId="{9D9FC8A3-C725-4D8D-84A5-DFF120500CB9}" destId="{24B1301B-A76A-4712-BD19-49CDCE094CD8}" srcOrd="18" destOrd="0" presId="urn:microsoft.com/office/officeart/2005/8/layout/radial5"/>
    <dgm:cxn modelId="{D1DF9C0F-650D-45CE-8149-B3C6858490D5}" type="presParOf" srcId="{9D9FC8A3-C725-4D8D-84A5-DFF120500CB9}" destId="{15DF9CC9-E34D-4B61-8B08-4E7AC968E143}" srcOrd="19" destOrd="0" presId="urn:microsoft.com/office/officeart/2005/8/layout/radial5"/>
    <dgm:cxn modelId="{2AEBFE1A-3457-456B-9083-C943CA24E866}" type="presParOf" srcId="{15DF9CC9-E34D-4B61-8B08-4E7AC968E143}" destId="{419F857D-0E2E-4491-BEDC-6F0D4F843BA8}" srcOrd="0" destOrd="0" presId="urn:microsoft.com/office/officeart/2005/8/layout/radial5"/>
    <dgm:cxn modelId="{16E311D1-C1C1-4B50-B93C-91CD47B8A2C3}" type="presParOf" srcId="{9D9FC8A3-C725-4D8D-84A5-DFF120500CB9}" destId="{804F265C-21C2-4075-8856-1AD41A5CD295}" srcOrd="20" destOrd="0" presId="urn:microsoft.com/office/officeart/2005/8/layout/radial5"/>
    <dgm:cxn modelId="{E03D95E2-57F7-4ECA-91CD-10AEC1AF4B5B}" type="presParOf" srcId="{9D9FC8A3-C725-4D8D-84A5-DFF120500CB9}" destId="{F4891FD7-56D4-43C8-8538-80B3B01B6CD7}" srcOrd="21" destOrd="0" presId="urn:microsoft.com/office/officeart/2005/8/layout/radial5"/>
    <dgm:cxn modelId="{2BF6E731-CC96-453E-9F77-9B6B46DF87BC}" type="presParOf" srcId="{F4891FD7-56D4-43C8-8538-80B3B01B6CD7}" destId="{BAC9CEE5-D984-42EB-A005-B98247F3E832}" srcOrd="0" destOrd="0" presId="urn:microsoft.com/office/officeart/2005/8/layout/radial5"/>
    <dgm:cxn modelId="{36F3B5D8-8DDE-486E-917F-DB94D6BB1799}" type="presParOf" srcId="{9D9FC8A3-C725-4D8D-84A5-DFF120500CB9}" destId="{EE7A6076-A014-4A6E-A357-D918142298F6}" srcOrd="22" destOrd="0" presId="urn:microsoft.com/office/officeart/2005/8/layout/radial5"/>
    <dgm:cxn modelId="{6B4A5571-BEBA-43F5-B285-DE2BA0DB4A3E}" type="presParOf" srcId="{9D9FC8A3-C725-4D8D-84A5-DFF120500CB9}" destId="{00A80C84-DFE1-46AC-9645-721691583D8C}" srcOrd="23" destOrd="0" presId="urn:microsoft.com/office/officeart/2005/8/layout/radial5"/>
    <dgm:cxn modelId="{FA607015-FC4D-48EC-977D-80950F041FCE}" type="presParOf" srcId="{00A80C84-DFE1-46AC-9645-721691583D8C}" destId="{69E785DB-1868-4368-AD21-8600C93672EB}" srcOrd="0" destOrd="0" presId="urn:microsoft.com/office/officeart/2005/8/layout/radial5"/>
    <dgm:cxn modelId="{B4E3D8C2-E95C-48AB-9729-B59787394805}" type="presParOf" srcId="{9D9FC8A3-C725-4D8D-84A5-DFF120500CB9}" destId="{42B83C08-EB5A-43B0-935C-8DABA71C82B0}"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4AFD7-9E1F-41DA-80B9-818D179B6C57}"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MX"/>
        </a:p>
      </dgm:t>
    </dgm:pt>
    <dgm:pt modelId="{BA22847C-6A4E-4CCE-9BFE-112EF0203876}">
      <dgm:prSet phldrT="[Texto]"/>
      <dgm:spPr/>
      <dgm:t>
        <a:bodyPr/>
        <a:lstStyle/>
        <a:p>
          <a:r>
            <a:rPr lang="es-MX"/>
            <a:t>flexibilidad espaciotemporal</a:t>
          </a:r>
        </a:p>
      </dgm:t>
    </dgm:pt>
    <dgm:pt modelId="{A216598E-DAAE-48AA-9680-C28D0BC468FF}" type="parTrans" cxnId="{EC5D2309-610F-4F6D-842E-050EEE968336}">
      <dgm:prSet/>
      <dgm:spPr/>
      <dgm:t>
        <a:bodyPr/>
        <a:lstStyle/>
        <a:p>
          <a:endParaRPr lang="es-MX"/>
        </a:p>
      </dgm:t>
    </dgm:pt>
    <dgm:pt modelId="{619F6306-7F78-4FCA-BC21-6F9705EB1FEF}" type="sibTrans" cxnId="{EC5D2309-610F-4F6D-842E-050EEE968336}">
      <dgm:prSet/>
      <dgm:spPr/>
      <dgm:t>
        <a:bodyPr/>
        <a:lstStyle/>
        <a:p>
          <a:endParaRPr lang="es-MX"/>
        </a:p>
      </dgm:t>
    </dgm:pt>
    <dgm:pt modelId="{8FA4C693-5BB8-4E15-9E2A-6FF05CC9D84B}">
      <dgm:prSet phldrT="[Texto]"/>
      <dgm:spPr/>
      <dgm:t>
        <a:bodyPr/>
        <a:lstStyle/>
        <a:p>
          <a:r>
            <a:rPr lang="es-MX"/>
            <a:t>portabilidad</a:t>
          </a:r>
        </a:p>
      </dgm:t>
    </dgm:pt>
    <dgm:pt modelId="{E018CBA8-010C-4F1F-AB6A-9063DCA68419}" type="parTrans" cxnId="{599E4449-451E-4C0B-80B5-9508B667C266}">
      <dgm:prSet/>
      <dgm:spPr/>
      <dgm:t>
        <a:bodyPr/>
        <a:lstStyle/>
        <a:p>
          <a:endParaRPr lang="es-MX"/>
        </a:p>
      </dgm:t>
    </dgm:pt>
    <dgm:pt modelId="{B2A83E0B-7A88-4383-8027-D8992E777EB7}" type="sibTrans" cxnId="{599E4449-451E-4C0B-80B5-9508B667C266}">
      <dgm:prSet/>
      <dgm:spPr/>
      <dgm:t>
        <a:bodyPr/>
        <a:lstStyle/>
        <a:p>
          <a:endParaRPr lang="es-MX"/>
        </a:p>
      </dgm:t>
    </dgm:pt>
    <dgm:pt modelId="{48E5F49F-ACA1-40DC-9237-5EAC0CF44F5B}">
      <dgm:prSet phldrT="[Texto]"/>
      <dgm:spPr/>
      <dgm:t>
        <a:bodyPr/>
        <a:lstStyle/>
        <a:p>
          <a:r>
            <a:rPr lang="es-MX"/>
            <a:t>inmediatez y conectividad mediante redes inalambricas</a:t>
          </a:r>
        </a:p>
      </dgm:t>
    </dgm:pt>
    <dgm:pt modelId="{68796AA8-BF2F-4041-A70D-69EEB3968C72}" type="parTrans" cxnId="{6F0C6804-9BC8-4A24-8089-D95A26B154FD}">
      <dgm:prSet/>
      <dgm:spPr/>
      <dgm:t>
        <a:bodyPr/>
        <a:lstStyle/>
        <a:p>
          <a:endParaRPr lang="es-MX"/>
        </a:p>
      </dgm:t>
    </dgm:pt>
    <dgm:pt modelId="{2B47A757-201B-462F-B9E5-C7064563A5B3}" type="sibTrans" cxnId="{6F0C6804-9BC8-4A24-8089-D95A26B154FD}">
      <dgm:prSet/>
      <dgm:spPr/>
      <dgm:t>
        <a:bodyPr/>
        <a:lstStyle/>
        <a:p>
          <a:endParaRPr lang="es-MX"/>
        </a:p>
      </dgm:t>
    </dgm:pt>
    <dgm:pt modelId="{2F11A62D-538C-40BB-8A28-74968DA91AB1}">
      <dgm:prSet phldrT="[Texto]"/>
      <dgm:spPr/>
      <dgm:t>
        <a:bodyPr/>
        <a:lstStyle/>
        <a:p>
          <a:r>
            <a:rPr lang="es-MX"/>
            <a:t>ubicuidad</a:t>
          </a:r>
        </a:p>
      </dgm:t>
    </dgm:pt>
    <dgm:pt modelId="{A7485813-EAE4-4E21-AF05-D60D66C5DF10}" type="parTrans" cxnId="{3FBC7FD0-CFE5-42C9-9C5D-B2D0CFEDDAE9}">
      <dgm:prSet/>
      <dgm:spPr/>
      <dgm:t>
        <a:bodyPr/>
        <a:lstStyle/>
        <a:p>
          <a:endParaRPr lang="es-MX"/>
        </a:p>
      </dgm:t>
    </dgm:pt>
    <dgm:pt modelId="{1707D6D2-AE14-4C23-B732-4FD314AD60D9}" type="sibTrans" cxnId="{3FBC7FD0-CFE5-42C9-9C5D-B2D0CFEDDAE9}">
      <dgm:prSet/>
      <dgm:spPr/>
      <dgm:t>
        <a:bodyPr/>
        <a:lstStyle/>
        <a:p>
          <a:endParaRPr lang="es-MX"/>
        </a:p>
      </dgm:t>
    </dgm:pt>
    <dgm:pt modelId="{39AE9650-6DC6-4DDE-BA68-EBDD1DD05061}">
      <dgm:prSet phldrT="[Texto]"/>
      <dgm:spPr/>
      <dgm:t>
        <a:bodyPr/>
        <a:lstStyle/>
        <a:p>
          <a:r>
            <a:rPr lang="es-MX"/>
            <a:t>adaptabilidad</a:t>
          </a:r>
        </a:p>
      </dgm:t>
    </dgm:pt>
    <dgm:pt modelId="{A693CFAC-0194-4228-A363-E9438C716387}" type="parTrans" cxnId="{83ABDC17-5986-4F2C-85A0-B9A717CF8B6D}">
      <dgm:prSet/>
      <dgm:spPr/>
      <dgm:t>
        <a:bodyPr/>
        <a:lstStyle/>
        <a:p>
          <a:endParaRPr lang="es-MX"/>
        </a:p>
      </dgm:t>
    </dgm:pt>
    <dgm:pt modelId="{4F405F89-0F34-4838-B266-CA0C6530CA8A}" type="sibTrans" cxnId="{83ABDC17-5986-4F2C-85A0-B9A717CF8B6D}">
      <dgm:prSet/>
      <dgm:spPr/>
      <dgm:t>
        <a:bodyPr/>
        <a:lstStyle/>
        <a:p>
          <a:endParaRPr lang="es-MX"/>
        </a:p>
      </dgm:t>
    </dgm:pt>
    <dgm:pt modelId="{16382789-F33B-4286-890A-36E91C081F2A}">
      <dgm:prSet phldrT="[Texto]"/>
      <dgm:spPr/>
      <dgm:t>
        <a:bodyPr/>
        <a:lstStyle/>
        <a:p>
          <a:r>
            <a:rPr lang="es-MX"/>
            <a:t>versatilidad</a:t>
          </a:r>
        </a:p>
      </dgm:t>
    </dgm:pt>
    <dgm:pt modelId="{1A8B31F7-D999-4EF3-BD57-9B370EFFB163}" type="parTrans" cxnId="{BCE7ADDA-397F-40B2-885D-B53F49BFDCA1}">
      <dgm:prSet/>
      <dgm:spPr/>
      <dgm:t>
        <a:bodyPr/>
        <a:lstStyle/>
        <a:p>
          <a:endParaRPr lang="es-MX"/>
        </a:p>
      </dgm:t>
    </dgm:pt>
    <dgm:pt modelId="{21AA0501-3540-4051-9193-DF6B1C57B326}" type="sibTrans" cxnId="{BCE7ADDA-397F-40B2-885D-B53F49BFDCA1}">
      <dgm:prSet/>
      <dgm:spPr/>
      <dgm:t>
        <a:bodyPr/>
        <a:lstStyle/>
        <a:p>
          <a:endParaRPr lang="es-MX"/>
        </a:p>
      </dgm:t>
    </dgm:pt>
    <dgm:pt modelId="{5E64F004-C868-4E39-8247-46F3F68CFD9E}">
      <dgm:prSet phldrT="[Texto]"/>
      <dgm:spPr/>
      <dgm:t>
        <a:bodyPr/>
        <a:lstStyle/>
        <a:p>
          <a:r>
            <a:rPr lang="es-MX"/>
            <a:t>facilidad de comunicacion </a:t>
          </a:r>
        </a:p>
      </dgm:t>
    </dgm:pt>
    <dgm:pt modelId="{B27B12DC-B480-41DE-B961-FFD0353F7AC2}" type="parTrans" cxnId="{58C3F4C2-212C-4311-B5D0-5DE562A1E7FB}">
      <dgm:prSet/>
      <dgm:spPr/>
      <dgm:t>
        <a:bodyPr/>
        <a:lstStyle/>
        <a:p>
          <a:endParaRPr lang="es-MX"/>
        </a:p>
      </dgm:t>
    </dgm:pt>
    <dgm:pt modelId="{49486735-1B10-44B3-BEE9-05A063594F4A}" type="sibTrans" cxnId="{58C3F4C2-212C-4311-B5D0-5DE562A1E7FB}">
      <dgm:prSet/>
      <dgm:spPr/>
      <dgm:t>
        <a:bodyPr/>
        <a:lstStyle/>
        <a:p>
          <a:endParaRPr lang="es-MX"/>
        </a:p>
      </dgm:t>
    </dgm:pt>
    <dgm:pt modelId="{22B0D2E0-09C2-4F30-9F80-6106DDE2525B}">
      <dgm:prSet phldrT="[Texto]"/>
      <dgm:spPr/>
      <dgm:t>
        <a:bodyPr/>
        <a:lstStyle/>
        <a:p>
          <a:r>
            <a:rPr lang="es-MX"/>
            <a:t>motivación intrinseca</a:t>
          </a:r>
        </a:p>
      </dgm:t>
    </dgm:pt>
    <dgm:pt modelId="{C91BAE65-857B-444E-BF74-2D05BC06D73F}" type="parTrans" cxnId="{50302180-73B1-46CB-B69F-FB16D9AC37DB}">
      <dgm:prSet/>
      <dgm:spPr/>
      <dgm:t>
        <a:bodyPr/>
        <a:lstStyle/>
        <a:p>
          <a:endParaRPr lang="es-MX"/>
        </a:p>
      </dgm:t>
    </dgm:pt>
    <dgm:pt modelId="{745A9E08-C34C-43E1-A408-CE8AA9260977}" type="sibTrans" cxnId="{50302180-73B1-46CB-B69F-FB16D9AC37DB}">
      <dgm:prSet/>
      <dgm:spPr/>
      <dgm:t>
        <a:bodyPr/>
        <a:lstStyle/>
        <a:p>
          <a:endParaRPr lang="es-MX"/>
        </a:p>
      </dgm:t>
    </dgm:pt>
    <dgm:pt modelId="{C7FE096C-7DF0-451A-9F29-DF0F7CD7B150}" type="pres">
      <dgm:prSet presAssocID="{A494AFD7-9E1F-41DA-80B9-818D179B6C57}" presName="Name0" presStyleCnt="0">
        <dgm:presLayoutVars>
          <dgm:dir/>
          <dgm:resizeHandles/>
        </dgm:presLayoutVars>
      </dgm:prSet>
      <dgm:spPr/>
    </dgm:pt>
    <dgm:pt modelId="{0EF5D940-12B1-4138-86F9-296CCCC6DE75}" type="pres">
      <dgm:prSet presAssocID="{BA22847C-6A4E-4CCE-9BFE-112EF0203876}" presName="compNode" presStyleCnt="0"/>
      <dgm:spPr/>
    </dgm:pt>
    <dgm:pt modelId="{7CBC700C-9194-4CFD-98AF-51F7F867D5ED}" type="pres">
      <dgm:prSet presAssocID="{BA22847C-6A4E-4CCE-9BFE-112EF0203876}" presName="dummyConnPt" presStyleCnt="0"/>
      <dgm:spPr/>
    </dgm:pt>
    <dgm:pt modelId="{15E1B40D-DB2C-4D2F-8488-E695441B7A05}" type="pres">
      <dgm:prSet presAssocID="{BA22847C-6A4E-4CCE-9BFE-112EF0203876}" presName="node" presStyleLbl="node1" presStyleIdx="0" presStyleCnt="8">
        <dgm:presLayoutVars>
          <dgm:bulletEnabled val="1"/>
        </dgm:presLayoutVars>
      </dgm:prSet>
      <dgm:spPr/>
    </dgm:pt>
    <dgm:pt modelId="{F1FD97F2-612E-4EB3-9DA0-CBD1F8E031FD}" type="pres">
      <dgm:prSet presAssocID="{619F6306-7F78-4FCA-BC21-6F9705EB1FEF}" presName="sibTrans" presStyleLbl="bgSibTrans2D1" presStyleIdx="0" presStyleCnt="7"/>
      <dgm:spPr/>
    </dgm:pt>
    <dgm:pt modelId="{D25CBD84-1085-4786-904E-3768DE3A6A5A}" type="pres">
      <dgm:prSet presAssocID="{8FA4C693-5BB8-4E15-9E2A-6FF05CC9D84B}" presName="compNode" presStyleCnt="0"/>
      <dgm:spPr/>
    </dgm:pt>
    <dgm:pt modelId="{66B48471-74DE-4E12-981E-6F9B90148457}" type="pres">
      <dgm:prSet presAssocID="{8FA4C693-5BB8-4E15-9E2A-6FF05CC9D84B}" presName="dummyConnPt" presStyleCnt="0"/>
      <dgm:spPr/>
    </dgm:pt>
    <dgm:pt modelId="{C6846274-EDCB-464F-A389-7C8DAD5E49D5}" type="pres">
      <dgm:prSet presAssocID="{8FA4C693-5BB8-4E15-9E2A-6FF05CC9D84B}" presName="node" presStyleLbl="node1" presStyleIdx="1" presStyleCnt="8">
        <dgm:presLayoutVars>
          <dgm:bulletEnabled val="1"/>
        </dgm:presLayoutVars>
      </dgm:prSet>
      <dgm:spPr/>
    </dgm:pt>
    <dgm:pt modelId="{C988A7F6-E2CA-4409-8E7D-4C24B033A49D}" type="pres">
      <dgm:prSet presAssocID="{B2A83E0B-7A88-4383-8027-D8992E777EB7}" presName="sibTrans" presStyleLbl="bgSibTrans2D1" presStyleIdx="1" presStyleCnt="7"/>
      <dgm:spPr/>
    </dgm:pt>
    <dgm:pt modelId="{88445D6C-4C20-42D8-8FD8-FC12490AA98A}" type="pres">
      <dgm:prSet presAssocID="{48E5F49F-ACA1-40DC-9237-5EAC0CF44F5B}" presName="compNode" presStyleCnt="0"/>
      <dgm:spPr/>
    </dgm:pt>
    <dgm:pt modelId="{294C1CD2-4BAE-40F3-A074-9520EEE8A62D}" type="pres">
      <dgm:prSet presAssocID="{48E5F49F-ACA1-40DC-9237-5EAC0CF44F5B}" presName="dummyConnPt" presStyleCnt="0"/>
      <dgm:spPr/>
    </dgm:pt>
    <dgm:pt modelId="{6578E640-7AAE-44FF-801D-6BD01328B4E2}" type="pres">
      <dgm:prSet presAssocID="{48E5F49F-ACA1-40DC-9237-5EAC0CF44F5B}" presName="node" presStyleLbl="node1" presStyleIdx="2" presStyleCnt="8">
        <dgm:presLayoutVars>
          <dgm:bulletEnabled val="1"/>
        </dgm:presLayoutVars>
      </dgm:prSet>
      <dgm:spPr/>
    </dgm:pt>
    <dgm:pt modelId="{03816857-3939-4EB0-9E67-26B51FF5A09F}" type="pres">
      <dgm:prSet presAssocID="{2B47A757-201B-462F-B9E5-C7064563A5B3}" presName="sibTrans" presStyleLbl="bgSibTrans2D1" presStyleIdx="2" presStyleCnt="7"/>
      <dgm:spPr/>
    </dgm:pt>
    <dgm:pt modelId="{29201AFF-F51A-4C44-AB79-7681DE86FBAA}" type="pres">
      <dgm:prSet presAssocID="{2F11A62D-538C-40BB-8A28-74968DA91AB1}" presName="compNode" presStyleCnt="0"/>
      <dgm:spPr/>
    </dgm:pt>
    <dgm:pt modelId="{843D971F-D0CC-4C34-B20B-6A9938FBB686}" type="pres">
      <dgm:prSet presAssocID="{2F11A62D-538C-40BB-8A28-74968DA91AB1}" presName="dummyConnPt" presStyleCnt="0"/>
      <dgm:spPr/>
    </dgm:pt>
    <dgm:pt modelId="{D24B5A9E-19AB-45B0-A776-C10744904AC1}" type="pres">
      <dgm:prSet presAssocID="{2F11A62D-538C-40BB-8A28-74968DA91AB1}" presName="node" presStyleLbl="node1" presStyleIdx="3" presStyleCnt="8">
        <dgm:presLayoutVars>
          <dgm:bulletEnabled val="1"/>
        </dgm:presLayoutVars>
      </dgm:prSet>
      <dgm:spPr/>
    </dgm:pt>
    <dgm:pt modelId="{FE75EEDB-1418-44CE-AD87-5EAE9E699768}" type="pres">
      <dgm:prSet presAssocID="{1707D6D2-AE14-4C23-B732-4FD314AD60D9}" presName="sibTrans" presStyleLbl="bgSibTrans2D1" presStyleIdx="3" presStyleCnt="7"/>
      <dgm:spPr/>
    </dgm:pt>
    <dgm:pt modelId="{C3AF9625-B079-4C30-9002-CF3E0CBB74E9}" type="pres">
      <dgm:prSet presAssocID="{39AE9650-6DC6-4DDE-BA68-EBDD1DD05061}" presName="compNode" presStyleCnt="0"/>
      <dgm:spPr/>
    </dgm:pt>
    <dgm:pt modelId="{857C2846-5CA1-426A-B9CB-15C2AEC52208}" type="pres">
      <dgm:prSet presAssocID="{39AE9650-6DC6-4DDE-BA68-EBDD1DD05061}" presName="dummyConnPt" presStyleCnt="0"/>
      <dgm:spPr/>
    </dgm:pt>
    <dgm:pt modelId="{2F14FE47-00FD-4152-90C2-E259D54BA4E9}" type="pres">
      <dgm:prSet presAssocID="{39AE9650-6DC6-4DDE-BA68-EBDD1DD05061}" presName="node" presStyleLbl="node1" presStyleIdx="4" presStyleCnt="8">
        <dgm:presLayoutVars>
          <dgm:bulletEnabled val="1"/>
        </dgm:presLayoutVars>
      </dgm:prSet>
      <dgm:spPr/>
    </dgm:pt>
    <dgm:pt modelId="{47AE8FCE-F91D-41C1-817E-BC632B05C535}" type="pres">
      <dgm:prSet presAssocID="{4F405F89-0F34-4838-B266-CA0C6530CA8A}" presName="sibTrans" presStyleLbl="bgSibTrans2D1" presStyleIdx="4" presStyleCnt="7"/>
      <dgm:spPr/>
    </dgm:pt>
    <dgm:pt modelId="{B5E65EFC-A64C-4FB6-8486-1567F402D0F3}" type="pres">
      <dgm:prSet presAssocID="{16382789-F33B-4286-890A-36E91C081F2A}" presName="compNode" presStyleCnt="0"/>
      <dgm:spPr/>
    </dgm:pt>
    <dgm:pt modelId="{9E35FD30-F8C4-4AC5-A08D-107C4BD63940}" type="pres">
      <dgm:prSet presAssocID="{16382789-F33B-4286-890A-36E91C081F2A}" presName="dummyConnPt" presStyleCnt="0"/>
      <dgm:spPr/>
    </dgm:pt>
    <dgm:pt modelId="{A2DB45AC-14CD-4C6C-BE99-EE42F243C824}" type="pres">
      <dgm:prSet presAssocID="{16382789-F33B-4286-890A-36E91C081F2A}" presName="node" presStyleLbl="node1" presStyleIdx="5" presStyleCnt="8">
        <dgm:presLayoutVars>
          <dgm:bulletEnabled val="1"/>
        </dgm:presLayoutVars>
      </dgm:prSet>
      <dgm:spPr/>
    </dgm:pt>
    <dgm:pt modelId="{2B7623AB-B450-40C1-BD2C-D398E5832C07}" type="pres">
      <dgm:prSet presAssocID="{21AA0501-3540-4051-9193-DF6B1C57B326}" presName="sibTrans" presStyleLbl="bgSibTrans2D1" presStyleIdx="5" presStyleCnt="7"/>
      <dgm:spPr/>
    </dgm:pt>
    <dgm:pt modelId="{7091DC6D-51C9-4EFF-8181-E0B8CC5600D6}" type="pres">
      <dgm:prSet presAssocID="{5E64F004-C868-4E39-8247-46F3F68CFD9E}" presName="compNode" presStyleCnt="0"/>
      <dgm:spPr/>
    </dgm:pt>
    <dgm:pt modelId="{83FA29BD-1980-448D-A7AC-B2A5A73EDB8A}" type="pres">
      <dgm:prSet presAssocID="{5E64F004-C868-4E39-8247-46F3F68CFD9E}" presName="dummyConnPt" presStyleCnt="0"/>
      <dgm:spPr/>
    </dgm:pt>
    <dgm:pt modelId="{9476E25E-0C4B-499A-AC08-0BD05043F05D}" type="pres">
      <dgm:prSet presAssocID="{5E64F004-C868-4E39-8247-46F3F68CFD9E}" presName="node" presStyleLbl="node1" presStyleIdx="6" presStyleCnt="8">
        <dgm:presLayoutVars>
          <dgm:bulletEnabled val="1"/>
        </dgm:presLayoutVars>
      </dgm:prSet>
      <dgm:spPr/>
    </dgm:pt>
    <dgm:pt modelId="{A175E9B1-4D2D-4F12-9FAC-EC0692CEACE4}" type="pres">
      <dgm:prSet presAssocID="{49486735-1B10-44B3-BEE9-05A063594F4A}" presName="sibTrans" presStyleLbl="bgSibTrans2D1" presStyleIdx="6" presStyleCnt="7"/>
      <dgm:spPr/>
    </dgm:pt>
    <dgm:pt modelId="{16F6E2D3-6A0F-4110-8FFB-6B7781FEEC11}" type="pres">
      <dgm:prSet presAssocID="{22B0D2E0-09C2-4F30-9F80-6106DDE2525B}" presName="compNode" presStyleCnt="0"/>
      <dgm:spPr/>
    </dgm:pt>
    <dgm:pt modelId="{63AA4F07-74FD-4DFF-83CB-67729F451397}" type="pres">
      <dgm:prSet presAssocID="{22B0D2E0-09C2-4F30-9F80-6106DDE2525B}" presName="dummyConnPt" presStyleCnt="0"/>
      <dgm:spPr/>
    </dgm:pt>
    <dgm:pt modelId="{1376B353-90EC-48A5-8F1D-77BEF14B5BB3}" type="pres">
      <dgm:prSet presAssocID="{22B0D2E0-09C2-4F30-9F80-6106DDE2525B}" presName="node" presStyleLbl="node1" presStyleIdx="7" presStyleCnt="8">
        <dgm:presLayoutVars>
          <dgm:bulletEnabled val="1"/>
        </dgm:presLayoutVars>
      </dgm:prSet>
      <dgm:spPr/>
    </dgm:pt>
  </dgm:ptLst>
  <dgm:cxnLst>
    <dgm:cxn modelId="{6F0C6804-9BC8-4A24-8089-D95A26B154FD}" srcId="{A494AFD7-9E1F-41DA-80B9-818D179B6C57}" destId="{48E5F49F-ACA1-40DC-9237-5EAC0CF44F5B}" srcOrd="2" destOrd="0" parTransId="{68796AA8-BF2F-4041-A70D-69EEB3968C72}" sibTransId="{2B47A757-201B-462F-B9E5-C7064563A5B3}"/>
    <dgm:cxn modelId="{EC5D2309-610F-4F6D-842E-050EEE968336}" srcId="{A494AFD7-9E1F-41DA-80B9-818D179B6C57}" destId="{BA22847C-6A4E-4CCE-9BFE-112EF0203876}" srcOrd="0" destOrd="0" parTransId="{A216598E-DAAE-48AA-9680-C28D0BC468FF}" sibTransId="{619F6306-7F78-4FCA-BC21-6F9705EB1FEF}"/>
    <dgm:cxn modelId="{83ABDC17-5986-4F2C-85A0-B9A717CF8B6D}" srcId="{A494AFD7-9E1F-41DA-80B9-818D179B6C57}" destId="{39AE9650-6DC6-4DDE-BA68-EBDD1DD05061}" srcOrd="4" destOrd="0" parTransId="{A693CFAC-0194-4228-A363-E9438C716387}" sibTransId="{4F405F89-0F34-4838-B266-CA0C6530CA8A}"/>
    <dgm:cxn modelId="{1A86DE32-22EF-4433-854D-824D3E79B1AC}" type="presOf" srcId="{8FA4C693-5BB8-4E15-9E2A-6FF05CC9D84B}" destId="{C6846274-EDCB-464F-A389-7C8DAD5E49D5}" srcOrd="0" destOrd="0" presId="urn:microsoft.com/office/officeart/2005/8/layout/bProcess4"/>
    <dgm:cxn modelId="{DE551934-3AAB-4DBF-8E5E-6BE35999ECBD}" type="presOf" srcId="{5E64F004-C868-4E39-8247-46F3F68CFD9E}" destId="{9476E25E-0C4B-499A-AC08-0BD05043F05D}" srcOrd="0" destOrd="0" presId="urn:microsoft.com/office/officeart/2005/8/layout/bProcess4"/>
    <dgm:cxn modelId="{76DF9D36-B0CE-42F7-BA91-4ADD62247FA5}" type="presOf" srcId="{1707D6D2-AE14-4C23-B732-4FD314AD60D9}" destId="{FE75EEDB-1418-44CE-AD87-5EAE9E699768}" srcOrd="0" destOrd="0" presId="urn:microsoft.com/office/officeart/2005/8/layout/bProcess4"/>
    <dgm:cxn modelId="{1D2BBB60-E543-49AA-91A2-6BBE32818ED4}" type="presOf" srcId="{4F405F89-0F34-4838-B266-CA0C6530CA8A}" destId="{47AE8FCE-F91D-41C1-817E-BC632B05C535}" srcOrd="0" destOrd="0" presId="urn:microsoft.com/office/officeart/2005/8/layout/bProcess4"/>
    <dgm:cxn modelId="{F2F1E462-409F-4214-8E32-057CDA08D63A}" type="presOf" srcId="{49486735-1B10-44B3-BEE9-05A063594F4A}" destId="{A175E9B1-4D2D-4F12-9FAC-EC0692CEACE4}" srcOrd="0" destOrd="0" presId="urn:microsoft.com/office/officeart/2005/8/layout/bProcess4"/>
    <dgm:cxn modelId="{599E4449-451E-4C0B-80B5-9508B667C266}" srcId="{A494AFD7-9E1F-41DA-80B9-818D179B6C57}" destId="{8FA4C693-5BB8-4E15-9E2A-6FF05CC9D84B}" srcOrd="1" destOrd="0" parTransId="{E018CBA8-010C-4F1F-AB6A-9063DCA68419}" sibTransId="{B2A83E0B-7A88-4383-8027-D8992E777EB7}"/>
    <dgm:cxn modelId="{7A344856-D369-4966-A121-74E3D961A8DA}" type="presOf" srcId="{BA22847C-6A4E-4CCE-9BFE-112EF0203876}" destId="{15E1B40D-DB2C-4D2F-8488-E695441B7A05}" srcOrd="0" destOrd="0" presId="urn:microsoft.com/office/officeart/2005/8/layout/bProcess4"/>
    <dgm:cxn modelId="{C85DA377-4E26-4C42-AA84-72006F3E61CC}" type="presOf" srcId="{A494AFD7-9E1F-41DA-80B9-818D179B6C57}" destId="{C7FE096C-7DF0-451A-9F29-DF0F7CD7B150}" srcOrd="0" destOrd="0" presId="urn:microsoft.com/office/officeart/2005/8/layout/bProcess4"/>
    <dgm:cxn modelId="{50302180-73B1-46CB-B69F-FB16D9AC37DB}" srcId="{A494AFD7-9E1F-41DA-80B9-818D179B6C57}" destId="{22B0D2E0-09C2-4F30-9F80-6106DDE2525B}" srcOrd="7" destOrd="0" parTransId="{C91BAE65-857B-444E-BF74-2D05BC06D73F}" sibTransId="{745A9E08-C34C-43E1-A408-CE8AA9260977}"/>
    <dgm:cxn modelId="{265FF49C-58FC-45EE-BFB5-DC6EA42D1116}" type="presOf" srcId="{22B0D2E0-09C2-4F30-9F80-6106DDE2525B}" destId="{1376B353-90EC-48A5-8F1D-77BEF14B5BB3}" srcOrd="0" destOrd="0" presId="urn:microsoft.com/office/officeart/2005/8/layout/bProcess4"/>
    <dgm:cxn modelId="{2367CBA3-73FF-408E-B066-D16A42504530}" type="presOf" srcId="{48E5F49F-ACA1-40DC-9237-5EAC0CF44F5B}" destId="{6578E640-7AAE-44FF-801D-6BD01328B4E2}" srcOrd="0" destOrd="0" presId="urn:microsoft.com/office/officeart/2005/8/layout/bProcess4"/>
    <dgm:cxn modelId="{5298B4B0-6708-4D4C-8316-D5F5514FB60F}" type="presOf" srcId="{2B47A757-201B-462F-B9E5-C7064563A5B3}" destId="{03816857-3939-4EB0-9E67-26B51FF5A09F}" srcOrd="0" destOrd="0" presId="urn:microsoft.com/office/officeart/2005/8/layout/bProcess4"/>
    <dgm:cxn modelId="{94A6E4B6-0FC5-4A29-B5D0-852C871BB232}" type="presOf" srcId="{619F6306-7F78-4FCA-BC21-6F9705EB1FEF}" destId="{F1FD97F2-612E-4EB3-9DA0-CBD1F8E031FD}" srcOrd="0" destOrd="0" presId="urn:microsoft.com/office/officeart/2005/8/layout/bProcess4"/>
    <dgm:cxn modelId="{58C3F4C2-212C-4311-B5D0-5DE562A1E7FB}" srcId="{A494AFD7-9E1F-41DA-80B9-818D179B6C57}" destId="{5E64F004-C868-4E39-8247-46F3F68CFD9E}" srcOrd="6" destOrd="0" parTransId="{B27B12DC-B480-41DE-B961-FFD0353F7AC2}" sibTransId="{49486735-1B10-44B3-BEE9-05A063594F4A}"/>
    <dgm:cxn modelId="{E6EFEACD-A4B0-444F-A3A7-FC7922FA2A4C}" type="presOf" srcId="{16382789-F33B-4286-890A-36E91C081F2A}" destId="{A2DB45AC-14CD-4C6C-BE99-EE42F243C824}" srcOrd="0" destOrd="0" presId="urn:microsoft.com/office/officeart/2005/8/layout/bProcess4"/>
    <dgm:cxn modelId="{3FBC7FD0-CFE5-42C9-9C5D-B2D0CFEDDAE9}" srcId="{A494AFD7-9E1F-41DA-80B9-818D179B6C57}" destId="{2F11A62D-538C-40BB-8A28-74968DA91AB1}" srcOrd="3" destOrd="0" parTransId="{A7485813-EAE4-4E21-AF05-D60D66C5DF10}" sibTransId="{1707D6D2-AE14-4C23-B732-4FD314AD60D9}"/>
    <dgm:cxn modelId="{2D09F3D5-B352-4C7D-9919-ADFF8F30BDEA}" type="presOf" srcId="{39AE9650-6DC6-4DDE-BA68-EBDD1DD05061}" destId="{2F14FE47-00FD-4152-90C2-E259D54BA4E9}" srcOrd="0" destOrd="0" presId="urn:microsoft.com/office/officeart/2005/8/layout/bProcess4"/>
    <dgm:cxn modelId="{BCE7ADDA-397F-40B2-885D-B53F49BFDCA1}" srcId="{A494AFD7-9E1F-41DA-80B9-818D179B6C57}" destId="{16382789-F33B-4286-890A-36E91C081F2A}" srcOrd="5" destOrd="0" parTransId="{1A8B31F7-D999-4EF3-BD57-9B370EFFB163}" sibTransId="{21AA0501-3540-4051-9193-DF6B1C57B326}"/>
    <dgm:cxn modelId="{BDAC82EE-38A6-465C-A247-8116EECE564C}" type="presOf" srcId="{B2A83E0B-7A88-4383-8027-D8992E777EB7}" destId="{C988A7F6-E2CA-4409-8E7D-4C24B033A49D}" srcOrd="0" destOrd="0" presId="urn:microsoft.com/office/officeart/2005/8/layout/bProcess4"/>
    <dgm:cxn modelId="{615508F7-EFCE-4DED-A2BF-42C4F9186360}" type="presOf" srcId="{2F11A62D-538C-40BB-8A28-74968DA91AB1}" destId="{D24B5A9E-19AB-45B0-A776-C10744904AC1}" srcOrd="0" destOrd="0" presId="urn:microsoft.com/office/officeart/2005/8/layout/bProcess4"/>
    <dgm:cxn modelId="{A819E5FE-7A2B-4EAA-B28B-63DFDCB9687A}" type="presOf" srcId="{21AA0501-3540-4051-9193-DF6B1C57B326}" destId="{2B7623AB-B450-40C1-BD2C-D398E5832C07}" srcOrd="0" destOrd="0" presId="urn:microsoft.com/office/officeart/2005/8/layout/bProcess4"/>
    <dgm:cxn modelId="{BA5B696A-58F0-403B-AB91-03E925B529E1}" type="presParOf" srcId="{C7FE096C-7DF0-451A-9F29-DF0F7CD7B150}" destId="{0EF5D940-12B1-4138-86F9-296CCCC6DE75}" srcOrd="0" destOrd="0" presId="urn:microsoft.com/office/officeart/2005/8/layout/bProcess4"/>
    <dgm:cxn modelId="{50089130-3D96-4D82-B46E-27D51E00C82D}" type="presParOf" srcId="{0EF5D940-12B1-4138-86F9-296CCCC6DE75}" destId="{7CBC700C-9194-4CFD-98AF-51F7F867D5ED}" srcOrd="0" destOrd="0" presId="urn:microsoft.com/office/officeart/2005/8/layout/bProcess4"/>
    <dgm:cxn modelId="{09C47C5B-5F94-4D50-8E51-CD8914C5B0F8}" type="presParOf" srcId="{0EF5D940-12B1-4138-86F9-296CCCC6DE75}" destId="{15E1B40D-DB2C-4D2F-8488-E695441B7A05}" srcOrd="1" destOrd="0" presId="urn:microsoft.com/office/officeart/2005/8/layout/bProcess4"/>
    <dgm:cxn modelId="{FDC418AA-8529-4473-A99D-3EBD54AF35AA}" type="presParOf" srcId="{C7FE096C-7DF0-451A-9F29-DF0F7CD7B150}" destId="{F1FD97F2-612E-4EB3-9DA0-CBD1F8E031FD}" srcOrd="1" destOrd="0" presId="urn:microsoft.com/office/officeart/2005/8/layout/bProcess4"/>
    <dgm:cxn modelId="{95C9C17C-B668-473E-95D5-91D8036175FF}" type="presParOf" srcId="{C7FE096C-7DF0-451A-9F29-DF0F7CD7B150}" destId="{D25CBD84-1085-4786-904E-3768DE3A6A5A}" srcOrd="2" destOrd="0" presId="urn:microsoft.com/office/officeart/2005/8/layout/bProcess4"/>
    <dgm:cxn modelId="{9E28E848-A654-495C-B4AF-643FFA6DE7DD}" type="presParOf" srcId="{D25CBD84-1085-4786-904E-3768DE3A6A5A}" destId="{66B48471-74DE-4E12-981E-6F9B90148457}" srcOrd="0" destOrd="0" presId="urn:microsoft.com/office/officeart/2005/8/layout/bProcess4"/>
    <dgm:cxn modelId="{01481B92-694C-484D-BB7F-FD1784831592}" type="presParOf" srcId="{D25CBD84-1085-4786-904E-3768DE3A6A5A}" destId="{C6846274-EDCB-464F-A389-7C8DAD5E49D5}" srcOrd="1" destOrd="0" presId="urn:microsoft.com/office/officeart/2005/8/layout/bProcess4"/>
    <dgm:cxn modelId="{936D44BF-F732-4635-AF95-BBB2EDF0BF88}" type="presParOf" srcId="{C7FE096C-7DF0-451A-9F29-DF0F7CD7B150}" destId="{C988A7F6-E2CA-4409-8E7D-4C24B033A49D}" srcOrd="3" destOrd="0" presId="urn:microsoft.com/office/officeart/2005/8/layout/bProcess4"/>
    <dgm:cxn modelId="{BA7B930C-C1AF-4225-97C6-BBF186D72A6C}" type="presParOf" srcId="{C7FE096C-7DF0-451A-9F29-DF0F7CD7B150}" destId="{88445D6C-4C20-42D8-8FD8-FC12490AA98A}" srcOrd="4" destOrd="0" presId="urn:microsoft.com/office/officeart/2005/8/layout/bProcess4"/>
    <dgm:cxn modelId="{BD4B437E-05B6-4152-AD32-C180589B3D1E}" type="presParOf" srcId="{88445D6C-4C20-42D8-8FD8-FC12490AA98A}" destId="{294C1CD2-4BAE-40F3-A074-9520EEE8A62D}" srcOrd="0" destOrd="0" presId="urn:microsoft.com/office/officeart/2005/8/layout/bProcess4"/>
    <dgm:cxn modelId="{E6A0547F-94C5-48A7-8D4C-37FF96DEF41A}" type="presParOf" srcId="{88445D6C-4C20-42D8-8FD8-FC12490AA98A}" destId="{6578E640-7AAE-44FF-801D-6BD01328B4E2}" srcOrd="1" destOrd="0" presId="urn:microsoft.com/office/officeart/2005/8/layout/bProcess4"/>
    <dgm:cxn modelId="{7A6DBB71-CC05-4387-9CB0-C0DD72BEB8E5}" type="presParOf" srcId="{C7FE096C-7DF0-451A-9F29-DF0F7CD7B150}" destId="{03816857-3939-4EB0-9E67-26B51FF5A09F}" srcOrd="5" destOrd="0" presId="urn:microsoft.com/office/officeart/2005/8/layout/bProcess4"/>
    <dgm:cxn modelId="{4C74FF5F-135A-47CF-BA80-2F3A32044CE2}" type="presParOf" srcId="{C7FE096C-7DF0-451A-9F29-DF0F7CD7B150}" destId="{29201AFF-F51A-4C44-AB79-7681DE86FBAA}" srcOrd="6" destOrd="0" presId="urn:microsoft.com/office/officeart/2005/8/layout/bProcess4"/>
    <dgm:cxn modelId="{D0453520-FC60-4795-A733-3235EAC95903}" type="presParOf" srcId="{29201AFF-F51A-4C44-AB79-7681DE86FBAA}" destId="{843D971F-D0CC-4C34-B20B-6A9938FBB686}" srcOrd="0" destOrd="0" presId="urn:microsoft.com/office/officeart/2005/8/layout/bProcess4"/>
    <dgm:cxn modelId="{28F2F167-6C5A-4100-8922-215B56561B6D}" type="presParOf" srcId="{29201AFF-F51A-4C44-AB79-7681DE86FBAA}" destId="{D24B5A9E-19AB-45B0-A776-C10744904AC1}" srcOrd="1" destOrd="0" presId="urn:microsoft.com/office/officeart/2005/8/layout/bProcess4"/>
    <dgm:cxn modelId="{D09EB50B-C532-43DD-A823-49EDA5FF318D}" type="presParOf" srcId="{C7FE096C-7DF0-451A-9F29-DF0F7CD7B150}" destId="{FE75EEDB-1418-44CE-AD87-5EAE9E699768}" srcOrd="7" destOrd="0" presId="urn:microsoft.com/office/officeart/2005/8/layout/bProcess4"/>
    <dgm:cxn modelId="{FD9233C6-658A-4B6A-92AA-32D6D543A552}" type="presParOf" srcId="{C7FE096C-7DF0-451A-9F29-DF0F7CD7B150}" destId="{C3AF9625-B079-4C30-9002-CF3E0CBB74E9}" srcOrd="8" destOrd="0" presId="urn:microsoft.com/office/officeart/2005/8/layout/bProcess4"/>
    <dgm:cxn modelId="{86B5E30D-B9F7-46AE-A4EC-5FDA020D8207}" type="presParOf" srcId="{C3AF9625-B079-4C30-9002-CF3E0CBB74E9}" destId="{857C2846-5CA1-426A-B9CB-15C2AEC52208}" srcOrd="0" destOrd="0" presId="urn:microsoft.com/office/officeart/2005/8/layout/bProcess4"/>
    <dgm:cxn modelId="{255FA954-C3F9-4AF7-AA73-06DFBCBBF0A4}" type="presParOf" srcId="{C3AF9625-B079-4C30-9002-CF3E0CBB74E9}" destId="{2F14FE47-00FD-4152-90C2-E259D54BA4E9}" srcOrd="1" destOrd="0" presId="urn:microsoft.com/office/officeart/2005/8/layout/bProcess4"/>
    <dgm:cxn modelId="{52D4400F-B776-4E69-A268-8B3B1DC9E7DF}" type="presParOf" srcId="{C7FE096C-7DF0-451A-9F29-DF0F7CD7B150}" destId="{47AE8FCE-F91D-41C1-817E-BC632B05C535}" srcOrd="9" destOrd="0" presId="urn:microsoft.com/office/officeart/2005/8/layout/bProcess4"/>
    <dgm:cxn modelId="{4AE0B628-045F-42FE-A897-DD62C0CF4EEE}" type="presParOf" srcId="{C7FE096C-7DF0-451A-9F29-DF0F7CD7B150}" destId="{B5E65EFC-A64C-4FB6-8486-1567F402D0F3}" srcOrd="10" destOrd="0" presId="urn:microsoft.com/office/officeart/2005/8/layout/bProcess4"/>
    <dgm:cxn modelId="{1F59CE7C-9B9E-4520-A7C9-E09F1F122CC4}" type="presParOf" srcId="{B5E65EFC-A64C-4FB6-8486-1567F402D0F3}" destId="{9E35FD30-F8C4-4AC5-A08D-107C4BD63940}" srcOrd="0" destOrd="0" presId="urn:microsoft.com/office/officeart/2005/8/layout/bProcess4"/>
    <dgm:cxn modelId="{F6D8BA36-7FD1-4DF7-B8DB-8A2AEA4D063F}" type="presParOf" srcId="{B5E65EFC-A64C-4FB6-8486-1567F402D0F3}" destId="{A2DB45AC-14CD-4C6C-BE99-EE42F243C824}" srcOrd="1" destOrd="0" presId="urn:microsoft.com/office/officeart/2005/8/layout/bProcess4"/>
    <dgm:cxn modelId="{3D466DD4-B7D3-4C80-92A5-5232101823CC}" type="presParOf" srcId="{C7FE096C-7DF0-451A-9F29-DF0F7CD7B150}" destId="{2B7623AB-B450-40C1-BD2C-D398E5832C07}" srcOrd="11" destOrd="0" presId="urn:microsoft.com/office/officeart/2005/8/layout/bProcess4"/>
    <dgm:cxn modelId="{4D60B032-2F99-4711-807A-947DACF83459}" type="presParOf" srcId="{C7FE096C-7DF0-451A-9F29-DF0F7CD7B150}" destId="{7091DC6D-51C9-4EFF-8181-E0B8CC5600D6}" srcOrd="12" destOrd="0" presId="urn:microsoft.com/office/officeart/2005/8/layout/bProcess4"/>
    <dgm:cxn modelId="{6EB1C986-6401-4CA2-85FA-424125EA740D}" type="presParOf" srcId="{7091DC6D-51C9-4EFF-8181-E0B8CC5600D6}" destId="{83FA29BD-1980-448D-A7AC-B2A5A73EDB8A}" srcOrd="0" destOrd="0" presId="urn:microsoft.com/office/officeart/2005/8/layout/bProcess4"/>
    <dgm:cxn modelId="{BC895AA4-F03D-4505-9338-FFFA251B73F0}" type="presParOf" srcId="{7091DC6D-51C9-4EFF-8181-E0B8CC5600D6}" destId="{9476E25E-0C4B-499A-AC08-0BD05043F05D}" srcOrd="1" destOrd="0" presId="urn:microsoft.com/office/officeart/2005/8/layout/bProcess4"/>
    <dgm:cxn modelId="{9D0FE491-E1E8-4BCE-A036-347E0D612302}" type="presParOf" srcId="{C7FE096C-7DF0-451A-9F29-DF0F7CD7B150}" destId="{A175E9B1-4D2D-4F12-9FAC-EC0692CEACE4}" srcOrd="13" destOrd="0" presId="urn:microsoft.com/office/officeart/2005/8/layout/bProcess4"/>
    <dgm:cxn modelId="{2CDFE6FE-1B2F-48F2-B155-A841E7F96C36}" type="presParOf" srcId="{C7FE096C-7DF0-451A-9F29-DF0F7CD7B150}" destId="{16F6E2D3-6A0F-4110-8FFB-6B7781FEEC11}" srcOrd="14" destOrd="0" presId="urn:microsoft.com/office/officeart/2005/8/layout/bProcess4"/>
    <dgm:cxn modelId="{078296E2-6C82-4CDC-99EE-BE3577A3B83A}" type="presParOf" srcId="{16F6E2D3-6A0F-4110-8FFB-6B7781FEEC11}" destId="{63AA4F07-74FD-4DFF-83CB-67729F451397}" srcOrd="0" destOrd="0" presId="urn:microsoft.com/office/officeart/2005/8/layout/bProcess4"/>
    <dgm:cxn modelId="{FBAA77C1-22AC-4644-B82F-A7A8D3431D1A}" type="presParOf" srcId="{16F6E2D3-6A0F-4110-8FFB-6B7781FEEC11}" destId="{1376B353-90EC-48A5-8F1D-77BEF14B5BB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ABC1D-8DEF-43AC-8A88-B3A194868D6A}"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s-MX"/>
        </a:p>
      </dgm:t>
    </dgm:pt>
    <dgm:pt modelId="{8E9CB032-036D-4C51-A656-F1CB6C67D18A}">
      <dgm:prSet phldrT="[Texto]"/>
      <dgm:spPr/>
      <dgm:t>
        <a:bodyPr/>
        <a:lstStyle/>
        <a:p>
          <a:r>
            <a:rPr lang="es-MX" dirty="0"/>
            <a:t>Que se quiere fomentar en el estudiante</a:t>
          </a:r>
        </a:p>
      </dgm:t>
    </dgm:pt>
    <dgm:pt modelId="{C479AFF1-5C4A-4DAB-BCE2-1DAC537463A3}" type="parTrans" cxnId="{55108DF4-0CB0-4FC4-A8C5-97CD5888487F}">
      <dgm:prSet/>
      <dgm:spPr/>
      <dgm:t>
        <a:bodyPr/>
        <a:lstStyle/>
        <a:p>
          <a:endParaRPr lang="es-MX"/>
        </a:p>
      </dgm:t>
    </dgm:pt>
    <dgm:pt modelId="{E86D0BD2-CCCF-4F72-A1E8-53F49823EE73}" type="sibTrans" cxnId="{55108DF4-0CB0-4FC4-A8C5-97CD5888487F}">
      <dgm:prSet/>
      <dgm:spPr/>
      <dgm:t>
        <a:bodyPr/>
        <a:lstStyle/>
        <a:p>
          <a:endParaRPr lang="es-MX"/>
        </a:p>
      </dgm:t>
    </dgm:pt>
    <dgm:pt modelId="{9FEC25C4-045C-453F-B7A8-C8F583BE5322}">
      <dgm:prSet phldrT="[Texto]"/>
      <dgm:spPr/>
      <dgm:t>
        <a:bodyPr/>
        <a:lstStyle/>
        <a:p>
          <a:r>
            <a:rPr lang="es-MX" dirty="0"/>
            <a:t>Que competencia se va a desarrollar </a:t>
          </a:r>
        </a:p>
      </dgm:t>
    </dgm:pt>
    <dgm:pt modelId="{231F70BA-ECE0-4CD5-ACA5-C2CC1C2CED67}" type="parTrans" cxnId="{6E72B2AD-EAD0-4C57-BFD2-C0126FF63BEE}">
      <dgm:prSet/>
      <dgm:spPr/>
      <dgm:t>
        <a:bodyPr/>
        <a:lstStyle/>
        <a:p>
          <a:endParaRPr lang="es-MX"/>
        </a:p>
      </dgm:t>
    </dgm:pt>
    <dgm:pt modelId="{849F1891-1863-41F6-8EE5-DB5550344E7D}" type="sibTrans" cxnId="{6E72B2AD-EAD0-4C57-BFD2-C0126FF63BEE}">
      <dgm:prSet/>
      <dgm:spPr/>
      <dgm:t>
        <a:bodyPr/>
        <a:lstStyle/>
        <a:p>
          <a:endParaRPr lang="es-MX"/>
        </a:p>
      </dgm:t>
    </dgm:pt>
    <dgm:pt modelId="{44E8EB62-D2B9-401F-94B4-541B9199C2CC}">
      <dgm:prSet phldrT="[Texto]"/>
      <dgm:spPr/>
      <dgm:t>
        <a:bodyPr/>
        <a:lstStyle/>
        <a:p>
          <a:r>
            <a:rPr lang="es-MX" dirty="0"/>
            <a:t>Con que recursos se cuenta</a:t>
          </a:r>
        </a:p>
      </dgm:t>
    </dgm:pt>
    <dgm:pt modelId="{20D1DCEB-BBF4-4116-BFE5-5C73F98772B8}" type="parTrans" cxnId="{B6B63FC5-A463-4B9A-B347-B56FCE6A4BD6}">
      <dgm:prSet/>
      <dgm:spPr/>
      <dgm:t>
        <a:bodyPr/>
        <a:lstStyle/>
        <a:p>
          <a:endParaRPr lang="es-MX"/>
        </a:p>
      </dgm:t>
    </dgm:pt>
    <dgm:pt modelId="{F85C7045-6DBE-4C4B-BB8B-F73F205DB4E6}" type="sibTrans" cxnId="{B6B63FC5-A463-4B9A-B347-B56FCE6A4BD6}">
      <dgm:prSet/>
      <dgm:spPr/>
      <dgm:t>
        <a:bodyPr/>
        <a:lstStyle/>
        <a:p>
          <a:endParaRPr lang="es-MX"/>
        </a:p>
      </dgm:t>
    </dgm:pt>
    <dgm:pt modelId="{3686B59B-CC0D-4670-9036-A0ACC53B987E}" type="pres">
      <dgm:prSet presAssocID="{076ABC1D-8DEF-43AC-8A88-B3A194868D6A}" presName="CompostProcess" presStyleCnt="0">
        <dgm:presLayoutVars>
          <dgm:dir/>
          <dgm:resizeHandles val="exact"/>
        </dgm:presLayoutVars>
      </dgm:prSet>
      <dgm:spPr/>
    </dgm:pt>
    <dgm:pt modelId="{E329A66C-17A1-4483-AD6C-D9CADADAB0B8}" type="pres">
      <dgm:prSet presAssocID="{076ABC1D-8DEF-43AC-8A88-B3A194868D6A}" presName="arrow" presStyleLbl="bgShp" presStyleIdx="0" presStyleCnt="1"/>
      <dgm:spPr/>
    </dgm:pt>
    <dgm:pt modelId="{031EC1F2-FB9B-49AA-A3C7-A0B163199CC9}" type="pres">
      <dgm:prSet presAssocID="{076ABC1D-8DEF-43AC-8A88-B3A194868D6A}" presName="linearProcess" presStyleCnt="0"/>
      <dgm:spPr/>
    </dgm:pt>
    <dgm:pt modelId="{FA7CAE4C-C7E9-495E-898F-DCFB65074FE0}" type="pres">
      <dgm:prSet presAssocID="{8E9CB032-036D-4C51-A656-F1CB6C67D18A}" presName="textNode" presStyleLbl="node1" presStyleIdx="0" presStyleCnt="3">
        <dgm:presLayoutVars>
          <dgm:bulletEnabled val="1"/>
        </dgm:presLayoutVars>
      </dgm:prSet>
      <dgm:spPr/>
    </dgm:pt>
    <dgm:pt modelId="{C94231BA-8258-4272-B335-602657AA4EB2}" type="pres">
      <dgm:prSet presAssocID="{E86D0BD2-CCCF-4F72-A1E8-53F49823EE73}" presName="sibTrans" presStyleCnt="0"/>
      <dgm:spPr/>
    </dgm:pt>
    <dgm:pt modelId="{30F8FDAC-819D-47C9-B141-48AA58A3404B}" type="pres">
      <dgm:prSet presAssocID="{9FEC25C4-045C-453F-B7A8-C8F583BE5322}" presName="textNode" presStyleLbl="node1" presStyleIdx="1" presStyleCnt="3">
        <dgm:presLayoutVars>
          <dgm:bulletEnabled val="1"/>
        </dgm:presLayoutVars>
      </dgm:prSet>
      <dgm:spPr/>
    </dgm:pt>
    <dgm:pt modelId="{B104C13E-755A-44D2-A510-8878E5CABAA8}" type="pres">
      <dgm:prSet presAssocID="{849F1891-1863-41F6-8EE5-DB5550344E7D}" presName="sibTrans" presStyleCnt="0"/>
      <dgm:spPr/>
    </dgm:pt>
    <dgm:pt modelId="{A397E4F7-6CB4-469A-BC38-27F246AA0303}" type="pres">
      <dgm:prSet presAssocID="{44E8EB62-D2B9-401F-94B4-541B9199C2CC}" presName="textNode" presStyleLbl="node1" presStyleIdx="2" presStyleCnt="3">
        <dgm:presLayoutVars>
          <dgm:bulletEnabled val="1"/>
        </dgm:presLayoutVars>
      </dgm:prSet>
      <dgm:spPr/>
    </dgm:pt>
  </dgm:ptLst>
  <dgm:cxnLst>
    <dgm:cxn modelId="{38C96F33-BA50-4AF4-97C0-BD4085236446}" type="presOf" srcId="{8E9CB032-036D-4C51-A656-F1CB6C67D18A}" destId="{FA7CAE4C-C7E9-495E-898F-DCFB65074FE0}" srcOrd="0" destOrd="0" presId="urn:microsoft.com/office/officeart/2005/8/layout/hProcess9"/>
    <dgm:cxn modelId="{D2621779-6629-4083-AD7A-BCDF745EBE17}" type="presOf" srcId="{9FEC25C4-045C-453F-B7A8-C8F583BE5322}" destId="{30F8FDAC-819D-47C9-B141-48AA58A3404B}" srcOrd="0" destOrd="0" presId="urn:microsoft.com/office/officeart/2005/8/layout/hProcess9"/>
    <dgm:cxn modelId="{01866DA3-05B7-49BA-97DA-CAF948186B36}" type="presOf" srcId="{076ABC1D-8DEF-43AC-8A88-B3A194868D6A}" destId="{3686B59B-CC0D-4670-9036-A0ACC53B987E}" srcOrd="0" destOrd="0" presId="urn:microsoft.com/office/officeart/2005/8/layout/hProcess9"/>
    <dgm:cxn modelId="{6E72B2AD-EAD0-4C57-BFD2-C0126FF63BEE}" srcId="{076ABC1D-8DEF-43AC-8A88-B3A194868D6A}" destId="{9FEC25C4-045C-453F-B7A8-C8F583BE5322}" srcOrd="1" destOrd="0" parTransId="{231F70BA-ECE0-4CD5-ACA5-C2CC1C2CED67}" sibTransId="{849F1891-1863-41F6-8EE5-DB5550344E7D}"/>
    <dgm:cxn modelId="{A212C4AD-D6A6-4D1A-A60E-365C6DF1C06B}" type="presOf" srcId="{44E8EB62-D2B9-401F-94B4-541B9199C2CC}" destId="{A397E4F7-6CB4-469A-BC38-27F246AA0303}" srcOrd="0" destOrd="0" presId="urn:microsoft.com/office/officeart/2005/8/layout/hProcess9"/>
    <dgm:cxn modelId="{B6B63FC5-A463-4B9A-B347-B56FCE6A4BD6}" srcId="{076ABC1D-8DEF-43AC-8A88-B3A194868D6A}" destId="{44E8EB62-D2B9-401F-94B4-541B9199C2CC}" srcOrd="2" destOrd="0" parTransId="{20D1DCEB-BBF4-4116-BFE5-5C73F98772B8}" sibTransId="{F85C7045-6DBE-4C4B-BB8B-F73F205DB4E6}"/>
    <dgm:cxn modelId="{55108DF4-0CB0-4FC4-A8C5-97CD5888487F}" srcId="{076ABC1D-8DEF-43AC-8A88-B3A194868D6A}" destId="{8E9CB032-036D-4C51-A656-F1CB6C67D18A}" srcOrd="0" destOrd="0" parTransId="{C479AFF1-5C4A-4DAB-BCE2-1DAC537463A3}" sibTransId="{E86D0BD2-CCCF-4F72-A1E8-53F49823EE73}"/>
    <dgm:cxn modelId="{2B9E48A0-2CBE-4EAB-BD8E-A366BA8DCC04}" type="presParOf" srcId="{3686B59B-CC0D-4670-9036-A0ACC53B987E}" destId="{E329A66C-17A1-4483-AD6C-D9CADADAB0B8}" srcOrd="0" destOrd="0" presId="urn:microsoft.com/office/officeart/2005/8/layout/hProcess9"/>
    <dgm:cxn modelId="{7B350889-70BF-44BE-8D2F-49CD3358CCAF}" type="presParOf" srcId="{3686B59B-CC0D-4670-9036-A0ACC53B987E}" destId="{031EC1F2-FB9B-49AA-A3C7-A0B163199CC9}" srcOrd="1" destOrd="0" presId="urn:microsoft.com/office/officeart/2005/8/layout/hProcess9"/>
    <dgm:cxn modelId="{81D30580-E919-4C54-9377-69E4000A8A48}" type="presParOf" srcId="{031EC1F2-FB9B-49AA-A3C7-A0B163199CC9}" destId="{FA7CAE4C-C7E9-495E-898F-DCFB65074FE0}" srcOrd="0" destOrd="0" presId="urn:microsoft.com/office/officeart/2005/8/layout/hProcess9"/>
    <dgm:cxn modelId="{680779A2-6537-413D-A2A2-696C58C520BD}" type="presParOf" srcId="{031EC1F2-FB9B-49AA-A3C7-A0B163199CC9}" destId="{C94231BA-8258-4272-B335-602657AA4EB2}" srcOrd="1" destOrd="0" presId="urn:microsoft.com/office/officeart/2005/8/layout/hProcess9"/>
    <dgm:cxn modelId="{CF984199-E532-436B-9FD5-91DFE6BCF3A3}" type="presParOf" srcId="{031EC1F2-FB9B-49AA-A3C7-A0B163199CC9}" destId="{30F8FDAC-819D-47C9-B141-48AA58A3404B}" srcOrd="2" destOrd="0" presId="urn:microsoft.com/office/officeart/2005/8/layout/hProcess9"/>
    <dgm:cxn modelId="{8394D53B-99EF-4D70-803C-16A2BFAC21F1}" type="presParOf" srcId="{031EC1F2-FB9B-49AA-A3C7-A0B163199CC9}" destId="{B104C13E-755A-44D2-A510-8878E5CABAA8}" srcOrd="3" destOrd="0" presId="urn:microsoft.com/office/officeart/2005/8/layout/hProcess9"/>
    <dgm:cxn modelId="{FC6ABE99-485E-4E07-9AEB-180C4CF558E1}" type="presParOf" srcId="{031EC1F2-FB9B-49AA-A3C7-A0B163199CC9}" destId="{A397E4F7-6CB4-469A-BC38-27F246AA030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299E2-6C10-41A8-AF23-A801EBAEC9BF}">
      <dsp:nvSpPr>
        <dsp:cNvPr id="0" name=""/>
        <dsp:cNvSpPr/>
      </dsp:nvSpPr>
      <dsp:spPr>
        <a:xfrm>
          <a:off x="2602078" y="1883456"/>
          <a:ext cx="841599" cy="8415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Principios</a:t>
          </a:r>
        </a:p>
      </dsp:txBody>
      <dsp:txXfrm>
        <a:off x="2725327" y="2006705"/>
        <a:ext cx="595101" cy="595101"/>
      </dsp:txXfrm>
    </dsp:sp>
    <dsp:sp modelId="{51C118C3-B0CF-40D8-927F-0A4A9958E130}">
      <dsp:nvSpPr>
        <dsp:cNvPr id="0" name=""/>
        <dsp:cNvSpPr/>
      </dsp:nvSpPr>
      <dsp:spPr>
        <a:xfrm rot="16200000">
          <a:off x="2729364" y="1162151"/>
          <a:ext cx="587028" cy="36823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2784600" y="1291035"/>
        <a:ext cx="476557" cy="220942"/>
      </dsp:txXfrm>
    </dsp:sp>
    <dsp:sp modelId="{6D011482-6096-4994-89C4-35DACB6E9898}">
      <dsp:nvSpPr>
        <dsp:cNvPr id="0" name=""/>
        <dsp:cNvSpPr/>
      </dsp:nvSpPr>
      <dsp:spPr>
        <a:xfrm>
          <a:off x="2643809" y="17718"/>
          <a:ext cx="758137" cy="75813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tx1"/>
              </a:solidFill>
            </a:rPr>
            <a:t>Accesible </a:t>
          </a:r>
          <a:endParaRPr lang="es-ES" sz="1200" b="0" kern="1200" dirty="0">
            <a:solidFill>
              <a:schemeClr val="tx1"/>
            </a:solidFill>
          </a:endParaRPr>
        </a:p>
      </dsp:txBody>
      <dsp:txXfrm>
        <a:off x="2754836" y="128745"/>
        <a:ext cx="536083" cy="536083"/>
      </dsp:txXfrm>
    </dsp:sp>
    <dsp:sp modelId="{B3D02C9B-FB75-417B-B37A-959FE343B283}">
      <dsp:nvSpPr>
        <dsp:cNvPr id="0" name=""/>
        <dsp:cNvSpPr/>
      </dsp:nvSpPr>
      <dsp:spPr>
        <a:xfrm rot="18000000">
          <a:off x="3208357" y="1290497"/>
          <a:ext cx="587028" cy="368238"/>
        </a:xfrm>
        <a:prstGeom prst="rightArrow">
          <a:avLst>
            <a:gd name="adj1" fmla="val 60000"/>
            <a:gd name="adj2" fmla="val 50000"/>
          </a:avLst>
        </a:prstGeom>
        <a:gradFill rotWithShape="0">
          <a:gsLst>
            <a:gs pos="0">
              <a:schemeClr val="accent5">
                <a:hueOff val="-903080"/>
                <a:satOff val="3619"/>
                <a:lumOff val="784"/>
                <a:alphaOff val="0"/>
                <a:shade val="51000"/>
                <a:satMod val="130000"/>
              </a:schemeClr>
            </a:gs>
            <a:gs pos="80000">
              <a:schemeClr val="accent5">
                <a:hueOff val="-903080"/>
                <a:satOff val="3619"/>
                <a:lumOff val="784"/>
                <a:alphaOff val="0"/>
                <a:shade val="93000"/>
                <a:satMod val="130000"/>
              </a:schemeClr>
            </a:gs>
            <a:gs pos="100000">
              <a:schemeClr val="accent5">
                <a:hueOff val="-903080"/>
                <a:satOff val="3619"/>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3235975" y="1411980"/>
        <a:ext cx="476557" cy="220942"/>
      </dsp:txXfrm>
    </dsp:sp>
    <dsp:sp modelId="{B318EDD6-5C35-4E45-9BA4-F8393180FD3E}">
      <dsp:nvSpPr>
        <dsp:cNvPr id="0" name=""/>
        <dsp:cNvSpPr/>
      </dsp:nvSpPr>
      <dsp:spPr>
        <a:xfrm>
          <a:off x="3597544" y="273270"/>
          <a:ext cx="758137" cy="758137"/>
        </a:xfrm>
        <a:prstGeom prst="ellipse">
          <a:avLst/>
        </a:prstGeom>
        <a:gradFill rotWithShape="0">
          <a:gsLst>
            <a:gs pos="0">
              <a:schemeClr val="accent5">
                <a:hueOff val="-903080"/>
                <a:satOff val="3619"/>
                <a:lumOff val="784"/>
                <a:alphaOff val="0"/>
                <a:shade val="51000"/>
                <a:satMod val="130000"/>
              </a:schemeClr>
            </a:gs>
            <a:gs pos="80000">
              <a:schemeClr val="accent5">
                <a:hueOff val="-903080"/>
                <a:satOff val="3619"/>
                <a:lumOff val="784"/>
                <a:alphaOff val="0"/>
                <a:shade val="93000"/>
                <a:satMod val="130000"/>
              </a:schemeClr>
            </a:gs>
            <a:gs pos="100000">
              <a:schemeClr val="accent5">
                <a:hueOff val="-903080"/>
                <a:satOff val="3619"/>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tx1"/>
              </a:solidFill>
            </a:rPr>
            <a:t>Medible</a:t>
          </a:r>
          <a:endParaRPr lang="es-ES" sz="1200" b="0" kern="1200" dirty="0">
            <a:solidFill>
              <a:schemeClr val="tx1"/>
            </a:solidFill>
          </a:endParaRPr>
        </a:p>
      </dsp:txBody>
      <dsp:txXfrm>
        <a:off x="3708571" y="384297"/>
        <a:ext cx="536083" cy="536083"/>
      </dsp:txXfrm>
    </dsp:sp>
    <dsp:sp modelId="{30A36FF7-5A32-49D5-A273-C47E09BE81BB}">
      <dsp:nvSpPr>
        <dsp:cNvPr id="0" name=""/>
        <dsp:cNvSpPr/>
      </dsp:nvSpPr>
      <dsp:spPr>
        <a:xfrm rot="19800000">
          <a:off x="3559004" y="1641144"/>
          <a:ext cx="587028" cy="368238"/>
        </a:xfrm>
        <a:prstGeom prst="rightArrow">
          <a:avLst>
            <a:gd name="adj1" fmla="val 60000"/>
            <a:gd name="adj2" fmla="val 50000"/>
          </a:avLst>
        </a:prstGeom>
        <a:gradFill rotWithShape="0">
          <a:gsLst>
            <a:gs pos="0">
              <a:schemeClr val="accent5">
                <a:hueOff val="-1806159"/>
                <a:satOff val="7238"/>
                <a:lumOff val="1569"/>
                <a:alphaOff val="0"/>
                <a:shade val="51000"/>
                <a:satMod val="130000"/>
              </a:schemeClr>
            </a:gs>
            <a:gs pos="80000">
              <a:schemeClr val="accent5">
                <a:hueOff val="-1806159"/>
                <a:satOff val="7238"/>
                <a:lumOff val="1569"/>
                <a:alphaOff val="0"/>
                <a:shade val="93000"/>
                <a:satMod val="130000"/>
              </a:schemeClr>
            </a:gs>
            <a:gs pos="100000">
              <a:schemeClr val="accent5">
                <a:hueOff val="-1806159"/>
                <a:satOff val="7238"/>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3566404" y="1742410"/>
        <a:ext cx="476557" cy="220942"/>
      </dsp:txXfrm>
    </dsp:sp>
    <dsp:sp modelId="{B48A8A84-97B3-4363-A7FD-2F75F9EE4D43}">
      <dsp:nvSpPr>
        <dsp:cNvPr id="0" name=""/>
        <dsp:cNvSpPr/>
      </dsp:nvSpPr>
      <dsp:spPr>
        <a:xfrm>
          <a:off x="4295726" y="971452"/>
          <a:ext cx="758137" cy="758137"/>
        </a:xfrm>
        <a:prstGeom prst="ellipse">
          <a:avLst/>
        </a:prstGeom>
        <a:gradFill rotWithShape="0">
          <a:gsLst>
            <a:gs pos="0">
              <a:schemeClr val="accent5">
                <a:hueOff val="-1806159"/>
                <a:satOff val="7238"/>
                <a:lumOff val="1569"/>
                <a:alphaOff val="0"/>
                <a:shade val="51000"/>
                <a:satMod val="130000"/>
              </a:schemeClr>
            </a:gs>
            <a:gs pos="80000">
              <a:schemeClr val="accent5">
                <a:hueOff val="-1806159"/>
                <a:satOff val="7238"/>
                <a:lumOff val="1569"/>
                <a:alphaOff val="0"/>
                <a:shade val="93000"/>
                <a:satMod val="130000"/>
              </a:schemeClr>
            </a:gs>
            <a:gs pos="100000">
              <a:schemeClr val="accent5">
                <a:hueOff val="-1806159"/>
                <a:satOff val="7238"/>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chemeClr val="tx1"/>
              </a:solidFill>
            </a:rPr>
            <a:t>En</a:t>
          </a:r>
          <a:r>
            <a:rPr lang="es-ES" sz="1200" b="0" kern="1200" baseline="0" dirty="0">
              <a:solidFill>
                <a:schemeClr val="tx1"/>
              </a:solidFill>
            </a:rPr>
            <a:t> la nube</a:t>
          </a:r>
          <a:endParaRPr lang="es-ES" sz="1200" b="0" kern="1200" dirty="0">
            <a:solidFill>
              <a:schemeClr val="tx1"/>
            </a:solidFill>
          </a:endParaRPr>
        </a:p>
      </dsp:txBody>
      <dsp:txXfrm>
        <a:off x="4406753" y="1082479"/>
        <a:ext cx="536083" cy="536083"/>
      </dsp:txXfrm>
    </dsp:sp>
    <dsp:sp modelId="{B540B218-E2A9-4DC0-A291-6C168E31246C}">
      <dsp:nvSpPr>
        <dsp:cNvPr id="0" name=""/>
        <dsp:cNvSpPr/>
      </dsp:nvSpPr>
      <dsp:spPr>
        <a:xfrm>
          <a:off x="3655025" y="2120137"/>
          <a:ext cx="509154" cy="368238"/>
        </a:xfrm>
        <a:prstGeom prst="rightArrow">
          <a:avLst>
            <a:gd name="adj1" fmla="val 60000"/>
            <a:gd name="adj2" fmla="val 50000"/>
          </a:avLst>
        </a:prstGeom>
        <a:gradFill rotWithShape="0">
          <a:gsLst>
            <a:gs pos="0">
              <a:schemeClr val="accent5">
                <a:hueOff val="-2709239"/>
                <a:satOff val="10858"/>
                <a:lumOff val="2353"/>
                <a:alphaOff val="0"/>
                <a:shade val="51000"/>
                <a:satMod val="130000"/>
              </a:schemeClr>
            </a:gs>
            <a:gs pos="80000">
              <a:schemeClr val="accent5">
                <a:hueOff val="-2709239"/>
                <a:satOff val="10858"/>
                <a:lumOff val="2353"/>
                <a:alphaOff val="0"/>
                <a:shade val="93000"/>
                <a:satMod val="130000"/>
              </a:schemeClr>
            </a:gs>
            <a:gs pos="100000">
              <a:schemeClr val="accent5">
                <a:hueOff val="-2709239"/>
                <a:satOff val="10858"/>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3655025" y="2193785"/>
        <a:ext cx="398683" cy="220942"/>
      </dsp:txXfrm>
    </dsp:sp>
    <dsp:sp modelId="{8428001A-92DE-4C56-9A9A-11E4540819A3}">
      <dsp:nvSpPr>
        <dsp:cNvPr id="0" name=""/>
        <dsp:cNvSpPr/>
      </dsp:nvSpPr>
      <dsp:spPr>
        <a:xfrm>
          <a:off x="4404347" y="1925187"/>
          <a:ext cx="1051999" cy="758137"/>
        </a:xfrm>
        <a:prstGeom prst="ellipse">
          <a:avLst/>
        </a:prstGeom>
        <a:gradFill rotWithShape="0">
          <a:gsLst>
            <a:gs pos="0">
              <a:schemeClr val="accent5">
                <a:hueOff val="-2709239"/>
                <a:satOff val="10858"/>
                <a:lumOff val="2353"/>
                <a:alphaOff val="0"/>
                <a:shade val="51000"/>
                <a:satMod val="130000"/>
              </a:schemeClr>
            </a:gs>
            <a:gs pos="80000">
              <a:schemeClr val="accent5">
                <a:hueOff val="-2709239"/>
                <a:satOff val="10858"/>
                <a:lumOff val="2353"/>
                <a:alphaOff val="0"/>
                <a:shade val="93000"/>
                <a:satMod val="130000"/>
              </a:schemeClr>
            </a:gs>
            <a:gs pos="100000">
              <a:schemeClr val="accent5">
                <a:hueOff val="-2709239"/>
                <a:satOff val="10858"/>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chemeClr val="tx1"/>
              </a:solidFill>
            </a:rPr>
            <a:t>Transparente</a:t>
          </a:r>
        </a:p>
      </dsp:txBody>
      <dsp:txXfrm>
        <a:off x="4558409" y="2036214"/>
        <a:ext cx="743875" cy="536083"/>
      </dsp:txXfrm>
    </dsp:sp>
    <dsp:sp modelId="{8F5979DB-B803-4A4F-982C-8AD58E917913}">
      <dsp:nvSpPr>
        <dsp:cNvPr id="0" name=""/>
        <dsp:cNvSpPr/>
      </dsp:nvSpPr>
      <dsp:spPr>
        <a:xfrm rot="1800000">
          <a:off x="3559004" y="2599130"/>
          <a:ext cx="587028" cy="368238"/>
        </a:xfrm>
        <a:prstGeom prst="rightArrow">
          <a:avLst>
            <a:gd name="adj1" fmla="val 60000"/>
            <a:gd name="adj2" fmla="val 50000"/>
          </a:avLst>
        </a:prstGeom>
        <a:gradFill rotWithShape="0">
          <a:gsLst>
            <a:gs pos="0">
              <a:schemeClr val="accent5">
                <a:hueOff val="-3612319"/>
                <a:satOff val="14477"/>
                <a:lumOff val="3137"/>
                <a:alphaOff val="0"/>
                <a:shade val="51000"/>
                <a:satMod val="130000"/>
              </a:schemeClr>
            </a:gs>
            <a:gs pos="80000">
              <a:schemeClr val="accent5">
                <a:hueOff val="-3612319"/>
                <a:satOff val="14477"/>
                <a:lumOff val="3137"/>
                <a:alphaOff val="0"/>
                <a:shade val="93000"/>
                <a:satMod val="130000"/>
              </a:schemeClr>
            </a:gs>
            <a:gs pos="100000">
              <a:schemeClr val="accent5">
                <a:hueOff val="-3612319"/>
                <a:satOff val="14477"/>
                <a:lumOff val="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3566404" y="2645160"/>
        <a:ext cx="476557" cy="220942"/>
      </dsp:txXfrm>
    </dsp:sp>
    <dsp:sp modelId="{AE01AFC8-9032-4EA9-B5AC-6883E063AB6F}">
      <dsp:nvSpPr>
        <dsp:cNvPr id="0" name=""/>
        <dsp:cNvSpPr/>
      </dsp:nvSpPr>
      <dsp:spPr>
        <a:xfrm>
          <a:off x="4295726" y="2878922"/>
          <a:ext cx="758137" cy="758137"/>
        </a:xfrm>
        <a:prstGeom prst="ellipse">
          <a:avLst/>
        </a:prstGeom>
        <a:gradFill rotWithShape="0">
          <a:gsLst>
            <a:gs pos="0">
              <a:schemeClr val="accent5">
                <a:hueOff val="-3612319"/>
                <a:satOff val="14477"/>
                <a:lumOff val="3137"/>
                <a:alphaOff val="0"/>
                <a:shade val="51000"/>
                <a:satMod val="130000"/>
              </a:schemeClr>
            </a:gs>
            <a:gs pos="80000">
              <a:schemeClr val="accent5">
                <a:hueOff val="-3612319"/>
                <a:satOff val="14477"/>
                <a:lumOff val="3137"/>
                <a:alphaOff val="0"/>
                <a:shade val="93000"/>
                <a:satMod val="130000"/>
              </a:schemeClr>
            </a:gs>
            <a:gs pos="100000">
              <a:schemeClr val="accent5">
                <a:hueOff val="-3612319"/>
                <a:satOff val="14477"/>
                <a:lumOff val="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tx1"/>
              </a:solidFill>
            </a:rPr>
            <a:t>JUEGO</a:t>
          </a:r>
          <a:endParaRPr lang="es-MX" sz="1200" b="0" kern="1200" dirty="0">
            <a:solidFill>
              <a:schemeClr val="tx1"/>
            </a:solidFill>
          </a:endParaRPr>
        </a:p>
      </dsp:txBody>
      <dsp:txXfrm>
        <a:off x="4406753" y="2989949"/>
        <a:ext cx="536083" cy="536083"/>
      </dsp:txXfrm>
    </dsp:sp>
    <dsp:sp modelId="{D83BDF6B-7B2F-4EAA-8CA9-A47364BC1F2C}">
      <dsp:nvSpPr>
        <dsp:cNvPr id="0" name=""/>
        <dsp:cNvSpPr/>
      </dsp:nvSpPr>
      <dsp:spPr>
        <a:xfrm rot="3600000">
          <a:off x="3208921" y="2939253"/>
          <a:ext cx="573747" cy="368238"/>
        </a:xfrm>
        <a:prstGeom prst="rightArrow">
          <a:avLst>
            <a:gd name="adj1" fmla="val 60000"/>
            <a:gd name="adj2" fmla="val 50000"/>
          </a:avLst>
        </a:prstGeom>
        <a:gradFill rotWithShape="0">
          <a:gsLst>
            <a:gs pos="0">
              <a:schemeClr val="accent5">
                <a:hueOff val="-4515398"/>
                <a:satOff val="18096"/>
                <a:lumOff val="3922"/>
                <a:alphaOff val="0"/>
                <a:shade val="51000"/>
                <a:satMod val="130000"/>
              </a:schemeClr>
            </a:gs>
            <a:gs pos="80000">
              <a:schemeClr val="accent5">
                <a:hueOff val="-4515398"/>
                <a:satOff val="18096"/>
                <a:lumOff val="3922"/>
                <a:alphaOff val="0"/>
                <a:shade val="93000"/>
                <a:satMod val="130000"/>
              </a:schemeClr>
            </a:gs>
            <a:gs pos="100000">
              <a:schemeClr val="accent5">
                <a:hueOff val="-4515398"/>
                <a:satOff val="18096"/>
                <a:lumOff val="3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3236539" y="2965066"/>
        <a:ext cx="463276" cy="220942"/>
      </dsp:txXfrm>
    </dsp:sp>
    <dsp:sp modelId="{261DD148-BAA4-4534-ADEE-FBA1690EBF91}">
      <dsp:nvSpPr>
        <dsp:cNvPr id="0" name=""/>
        <dsp:cNvSpPr/>
      </dsp:nvSpPr>
      <dsp:spPr>
        <a:xfrm>
          <a:off x="3450613" y="3577104"/>
          <a:ext cx="1051999" cy="758137"/>
        </a:xfrm>
        <a:prstGeom prst="ellipse">
          <a:avLst/>
        </a:prstGeom>
        <a:gradFill rotWithShape="0">
          <a:gsLst>
            <a:gs pos="0">
              <a:schemeClr val="accent5">
                <a:hueOff val="-4515398"/>
                <a:satOff val="18096"/>
                <a:lumOff val="3922"/>
                <a:alphaOff val="0"/>
                <a:shade val="51000"/>
                <a:satMod val="130000"/>
              </a:schemeClr>
            </a:gs>
            <a:gs pos="80000">
              <a:schemeClr val="accent5">
                <a:hueOff val="-4515398"/>
                <a:satOff val="18096"/>
                <a:lumOff val="3922"/>
                <a:alphaOff val="0"/>
                <a:shade val="93000"/>
                <a:satMod val="130000"/>
              </a:schemeClr>
            </a:gs>
            <a:gs pos="100000">
              <a:schemeClr val="accent5">
                <a:hueOff val="-4515398"/>
                <a:satOff val="18096"/>
                <a:lumOff val="3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Asincrónico</a:t>
          </a:r>
        </a:p>
      </dsp:txBody>
      <dsp:txXfrm>
        <a:off x="3604675" y="3688131"/>
        <a:ext cx="743875" cy="536083"/>
      </dsp:txXfrm>
    </dsp:sp>
    <dsp:sp modelId="{597BD009-FDB5-4D67-86C3-33B8E5FE49A5}">
      <dsp:nvSpPr>
        <dsp:cNvPr id="0" name=""/>
        <dsp:cNvSpPr/>
      </dsp:nvSpPr>
      <dsp:spPr>
        <a:xfrm rot="5400000">
          <a:off x="2729364" y="3078123"/>
          <a:ext cx="587028" cy="368238"/>
        </a:xfrm>
        <a:prstGeom prst="rightArrow">
          <a:avLst>
            <a:gd name="adj1" fmla="val 60000"/>
            <a:gd name="adj2" fmla="val 50000"/>
          </a:avLst>
        </a:prstGeom>
        <a:gradFill rotWithShape="0">
          <a:gsLst>
            <a:gs pos="0">
              <a:schemeClr val="accent5">
                <a:hueOff val="-5418478"/>
                <a:satOff val="21715"/>
                <a:lumOff val="4706"/>
                <a:alphaOff val="0"/>
                <a:shade val="51000"/>
                <a:satMod val="130000"/>
              </a:schemeClr>
            </a:gs>
            <a:gs pos="80000">
              <a:schemeClr val="accent5">
                <a:hueOff val="-5418478"/>
                <a:satOff val="21715"/>
                <a:lumOff val="4706"/>
                <a:alphaOff val="0"/>
                <a:shade val="93000"/>
                <a:satMod val="130000"/>
              </a:schemeClr>
            </a:gs>
            <a:gs pos="100000">
              <a:schemeClr val="accent5">
                <a:hueOff val="-5418478"/>
                <a:satOff val="21715"/>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2784600" y="3096536"/>
        <a:ext cx="476557" cy="220942"/>
      </dsp:txXfrm>
    </dsp:sp>
    <dsp:sp modelId="{07C201CB-2462-4941-9609-C79023330A87}">
      <dsp:nvSpPr>
        <dsp:cNvPr id="0" name=""/>
        <dsp:cNvSpPr/>
      </dsp:nvSpPr>
      <dsp:spPr>
        <a:xfrm>
          <a:off x="2643809" y="3832656"/>
          <a:ext cx="758137" cy="758137"/>
        </a:xfrm>
        <a:prstGeom prst="ellipse">
          <a:avLst/>
        </a:prstGeom>
        <a:gradFill rotWithShape="0">
          <a:gsLst>
            <a:gs pos="0">
              <a:schemeClr val="accent5">
                <a:hueOff val="-5418478"/>
                <a:satOff val="21715"/>
                <a:lumOff val="4706"/>
                <a:alphaOff val="0"/>
                <a:shade val="51000"/>
                <a:satMod val="130000"/>
              </a:schemeClr>
            </a:gs>
            <a:gs pos="80000">
              <a:schemeClr val="accent5">
                <a:hueOff val="-5418478"/>
                <a:satOff val="21715"/>
                <a:lumOff val="4706"/>
                <a:alphaOff val="0"/>
                <a:shade val="93000"/>
                <a:satMod val="130000"/>
              </a:schemeClr>
            </a:gs>
            <a:gs pos="100000">
              <a:schemeClr val="accent5">
                <a:hueOff val="-5418478"/>
                <a:satOff val="21715"/>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tx1"/>
              </a:solidFill>
            </a:rPr>
            <a:t>Autoestudio.</a:t>
          </a:r>
          <a:endParaRPr lang="es-MX" sz="1200" b="0" kern="1200" dirty="0">
            <a:solidFill>
              <a:schemeClr val="tx1"/>
            </a:solidFill>
          </a:endParaRPr>
        </a:p>
      </dsp:txBody>
      <dsp:txXfrm>
        <a:off x="2754836" y="3943683"/>
        <a:ext cx="536083" cy="536083"/>
      </dsp:txXfrm>
    </dsp:sp>
    <dsp:sp modelId="{A9AA5B46-08B0-471C-A301-B8052ECE20A8}">
      <dsp:nvSpPr>
        <dsp:cNvPr id="0" name=""/>
        <dsp:cNvSpPr/>
      </dsp:nvSpPr>
      <dsp:spPr>
        <a:xfrm rot="7200000">
          <a:off x="2250371" y="2949777"/>
          <a:ext cx="587028" cy="368238"/>
        </a:xfrm>
        <a:prstGeom prst="rightArrow">
          <a:avLst>
            <a:gd name="adj1" fmla="val 60000"/>
            <a:gd name="adj2" fmla="val 50000"/>
          </a:avLst>
        </a:prstGeom>
        <a:gradFill rotWithShape="0">
          <a:gsLst>
            <a:gs pos="0">
              <a:schemeClr val="accent5">
                <a:hueOff val="-6321557"/>
                <a:satOff val="25334"/>
                <a:lumOff val="5491"/>
                <a:alphaOff val="0"/>
                <a:shade val="51000"/>
                <a:satMod val="130000"/>
              </a:schemeClr>
            </a:gs>
            <a:gs pos="80000">
              <a:schemeClr val="accent5">
                <a:hueOff val="-6321557"/>
                <a:satOff val="25334"/>
                <a:lumOff val="5491"/>
                <a:alphaOff val="0"/>
                <a:shade val="93000"/>
                <a:satMod val="130000"/>
              </a:schemeClr>
            </a:gs>
            <a:gs pos="100000">
              <a:schemeClr val="accent5">
                <a:hueOff val="-6321557"/>
                <a:satOff val="25334"/>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2333224" y="2975590"/>
        <a:ext cx="476557" cy="220942"/>
      </dsp:txXfrm>
    </dsp:sp>
    <dsp:sp modelId="{4A243EC8-9438-4DC7-9EBA-01A49204447E}">
      <dsp:nvSpPr>
        <dsp:cNvPr id="0" name=""/>
        <dsp:cNvSpPr/>
      </dsp:nvSpPr>
      <dsp:spPr>
        <a:xfrm>
          <a:off x="1690075" y="3577104"/>
          <a:ext cx="758137" cy="758137"/>
        </a:xfrm>
        <a:prstGeom prst="ellipse">
          <a:avLst/>
        </a:prstGeom>
        <a:gradFill rotWithShape="0">
          <a:gsLst>
            <a:gs pos="0">
              <a:schemeClr val="accent5">
                <a:hueOff val="-6321557"/>
                <a:satOff val="25334"/>
                <a:lumOff val="5491"/>
                <a:alphaOff val="0"/>
                <a:shade val="51000"/>
                <a:satMod val="130000"/>
              </a:schemeClr>
            </a:gs>
            <a:gs pos="80000">
              <a:schemeClr val="accent5">
                <a:hueOff val="-6321557"/>
                <a:satOff val="25334"/>
                <a:lumOff val="5491"/>
                <a:alphaOff val="0"/>
                <a:shade val="93000"/>
                <a:satMod val="130000"/>
              </a:schemeClr>
            </a:gs>
            <a:gs pos="100000">
              <a:schemeClr val="accent5">
                <a:hueOff val="-6321557"/>
                <a:satOff val="25334"/>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Diverso</a:t>
          </a:r>
        </a:p>
      </dsp:txBody>
      <dsp:txXfrm>
        <a:off x="1801102" y="3688131"/>
        <a:ext cx="536083" cy="536083"/>
      </dsp:txXfrm>
    </dsp:sp>
    <dsp:sp modelId="{46D1BD10-A471-4A42-BEC6-9660AA3FEC67}">
      <dsp:nvSpPr>
        <dsp:cNvPr id="0" name=""/>
        <dsp:cNvSpPr/>
      </dsp:nvSpPr>
      <dsp:spPr>
        <a:xfrm rot="9000000">
          <a:off x="1899724" y="2599130"/>
          <a:ext cx="587028" cy="368238"/>
        </a:xfrm>
        <a:prstGeom prst="rightArrow">
          <a:avLst>
            <a:gd name="adj1" fmla="val 60000"/>
            <a:gd name="adj2" fmla="val 50000"/>
          </a:avLst>
        </a:prstGeom>
        <a:gradFill rotWithShape="0">
          <a:gsLst>
            <a:gs pos="0">
              <a:schemeClr val="accent5">
                <a:hueOff val="-7224638"/>
                <a:satOff val="28953"/>
                <a:lumOff val="6275"/>
                <a:alphaOff val="0"/>
                <a:shade val="51000"/>
                <a:satMod val="130000"/>
              </a:schemeClr>
            </a:gs>
            <a:gs pos="80000">
              <a:schemeClr val="accent5">
                <a:hueOff val="-7224638"/>
                <a:satOff val="28953"/>
                <a:lumOff val="6275"/>
                <a:alphaOff val="0"/>
                <a:shade val="93000"/>
                <a:satMod val="130000"/>
              </a:schemeClr>
            </a:gs>
            <a:gs pos="100000">
              <a:schemeClr val="accent5">
                <a:hueOff val="-7224638"/>
                <a:satOff val="28953"/>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rot="10800000">
        <a:off x="2002795" y="2645160"/>
        <a:ext cx="476557" cy="220942"/>
      </dsp:txXfrm>
    </dsp:sp>
    <dsp:sp modelId="{24B1301B-A76A-4712-BD19-49CDCE094CD8}">
      <dsp:nvSpPr>
        <dsp:cNvPr id="0" name=""/>
        <dsp:cNvSpPr/>
      </dsp:nvSpPr>
      <dsp:spPr>
        <a:xfrm>
          <a:off x="991892" y="2878922"/>
          <a:ext cx="758137" cy="758137"/>
        </a:xfrm>
        <a:prstGeom prst="ellipse">
          <a:avLst/>
        </a:prstGeom>
        <a:gradFill rotWithShape="0">
          <a:gsLst>
            <a:gs pos="0">
              <a:schemeClr val="accent5">
                <a:hueOff val="-7224638"/>
                <a:satOff val="28953"/>
                <a:lumOff val="6275"/>
                <a:alphaOff val="0"/>
                <a:shade val="51000"/>
                <a:satMod val="130000"/>
              </a:schemeClr>
            </a:gs>
            <a:gs pos="80000">
              <a:schemeClr val="accent5">
                <a:hueOff val="-7224638"/>
                <a:satOff val="28953"/>
                <a:lumOff val="6275"/>
                <a:alphaOff val="0"/>
                <a:shade val="93000"/>
                <a:satMod val="130000"/>
              </a:schemeClr>
            </a:gs>
            <a:gs pos="100000">
              <a:schemeClr val="accent5">
                <a:hueOff val="-7224638"/>
                <a:satOff val="28953"/>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Curación</a:t>
          </a:r>
        </a:p>
      </dsp:txBody>
      <dsp:txXfrm>
        <a:off x="1102919" y="2989949"/>
        <a:ext cx="536083" cy="536083"/>
      </dsp:txXfrm>
    </dsp:sp>
    <dsp:sp modelId="{15DF9CC9-E34D-4B61-8B08-4E7AC968E143}">
      <dsp:nvSpPr>
        <dsp:cNvPr id="0" name=""/>
        <dsp:cNvSpPr/>
      </dsp:nvSpPr>
      <dsp:spPr>
        <a:xfrm rot="10800000">
          <a:off x="1771378" y="2120137"/>
          <a:ext cx="587028" cy="368238"/>
        </a:xfrm>
        <a:prstGeom prst="rightArrow">
          <a:avLst>
            <a:gd name="adj1" fmla="val 60000"/>
            <a:gd name="adj2" fmla="val 50000"/>
          </a:avLst>
        </a:prstGeom>
        <a:gradFill rotWithShape="0">
          <a:gsLst>
            <a:gs pos="0">
              <a:schemeClr val="accent5">
                <a:hueOff val="-8127717"/>
                <a:satOff val="32573"/>
                <a:lumOff val="7059"/>
                <a:alphaOff val="0"/>
                <a:shade val="51000"/>
                <a:satMod val="130000"/>
              </a:schemeClr>
            </a:gs>
            <a:gs pos="80000">
              <a:schemeClr val="accent5">
                <a:hueOff val="-8127717"/>
                <a:satOff val="32573"/>
                <a:lumOff val="7059"/>
                <a:alphaOff val="0"/>
                <a:shade val="93000"/>
                <a:satMod val="130000"/>
              </a:schemeClr>
            </a:gs>
            <a:gs pos="100000">
              <a:schemeClr val="accent5">
                <a:hueOff val="-8127717"/>
                <a:satOff val="32573"/>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rot="10800000">
        <a:off x="1881849" y="2193785"/>
        <a:ext cx="476557" cy="220942"/>
      </dsp:txXfrm>
    </dsp:sp>
    <dsp:sp modelId="{804F265C-21C2-4075-8856-1AD41A5CD295}">
      <dsp:nvSpPr>
        <dsp:cNvPr id="0" name=""/>
        <dsp:cNvSpPr/>
      </dsp:nvSpPr>
      <dsp:spPr>
        <a:xfrm>
          <a:off x="736340" y="1925187"/>
          <a:ext cx="758137" cy="758137"/>
        </a:xfrm>
        <a:prstGeom prst="ellipse">
          <a:avLst/>
        </a:prstGeom>
        <a:gradFill rotWithShape="0">
          <a:gsLst>
            <a:gs pos="0">
              <a:schemeClr val="accent5">
                <a:hueOff val="-8127717"/>
                <a:satOff val="32573"/>
                <a:lumOff val="7059"/>
                <a:alphaOff val="0"/>
                <a:shade val="51000"/>
                <a:satMod val="130000"/>
              </a:schemeClr>
            </a:gs>
            <a:gs pos="80000">
              <a:schemeClr val="accent5">
                <a:hueOff val="-8127717"/>
                <a:satOff val="32573"/>
                <a:lumOff val="7059"/>
                <a:alphaOff val="0"/>
                <a:shade val="93000"/>
                <a:satMod val="130000"/>
              </a:schemeClr>
            </a:gs>
            <a:gs pos="100000">
              <a:schemeClr val="accent5">
                <a:hueOff val="-8127717"/>
                <a:satOff val="32573"/>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Híbrido</a:t>
          </a:r>
        </a:p>
      </dsp:txBody>
      <dsp:txXfrm>
        <a:off x="847367" y="2036214"/>
        <a:ext cx="536083" cy="536083"/>
      </dsp:txXfrm>
    </dsp:sp>
    <dsp:sp modelId="{F4891FD7-56D4-43C8-8538-80B3B01B6CD7}">
      <dsp:nvSpPr>
        <dsp:cNvPr id="0" name=""/>
        <dsp:cNvSpPr/>
      </dsp:nvSpPr>
      <dsp:spPr>
        <a:xfrm rot="12600000">
          <a:off x="1899724" y="1641144"/>
          <a:ext cx="587028" cy="368238"/>
        </a:xfrm>
        <a:prstGeom prst="rightArrow">
          <a:avLst>
            <a:gd name="adj1" fmla="val 60000"/>
            <a:gd name="adj2" fmla="val 50000"/>
          </a:avLst>
        </a:prstGeom>
        <a:gradFill rotWithShape="0">
          <a:gsLst>
            <a:gs pos="0">
              <a:schemeClr val="accent5">
                <a:hueOff val="-9030797"/>
                <a:satOff val="36192"/>
                <a:lumOff val="7844"/>
                <a:alphaOff val="0"/>
                <a:shade val="51000"/>
                <a:satMod val="130000"/>
              </a:schemeClr>
            </a:gs>
            <a:gs pos="80000">
              <a:schemeClr val="accent5">
                <a:hueOff val="-9030797"/>
                <a:satOff val="36192"/>
                <a:lumOff val="7844"/>
                <a:alphaOff val="0"/>
                <a:shade val="93000"/>
                <a:satMod val="130000"/>
              </a:schemeClr>
            </a:gs>
            <a:gs pos="100000">
              <a:schemeClr val="accent5">
                <a:hueOff val="-9030797"/>
                <a:satOff val="36192"/>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rot="10800000">
        <a:off x="2002795" y="1742410"/>
        <a:ext cx="476557" cy="220942"/>
      </dsp:txXfrm>
    </dsp:sp>
    <dsp:sp modelId="{EE7A6076-A014-4A6E-A357-D918142298F6}">
      <dsp:nvSpPr>
        <dsp:cNvPr id="0" name=""/>
        <dsp:cNvSpPr/>
      </dsp:nvSpPr>
      <dsp:spPr>
        <a:xfrm>
          <a:off x="991892" y="971452"/>
          <a:ext cx="758137" cy="758137"/>
        </a:xfrm>
        <a:prstGeom prst="ellipse">
          <a:avLst/>
        </a:prstGeom>
        <a:gradFill rotWithShape="0">
          <a:gsLst>
            <a:gs pos="0">
              <a:schemeClr val="accent5">
                <a:hueOff val="-9030797"/>
                <a:satOff val="36192"/>
                <a:lumOff val="7844"/>
                <a:alphaOff val="0"/>
                <a:shade val="51000"/>
                <a:satMod val="130000"/>
              </a:schemeClr>
            </a:gs>
            <a:gs pos="80000">
              <a:schemeClr val="accent5">
                <a:hueOff val="-9030797"/>
                <a:satOff val="36192"/>
                <a:lumOff val="7844"/>
                <a:alphaOff val="0"/>
                <a:shade val="93000"/>
                <a:satMod val="130000"/>
              </a:schemeClr>
            </a:gs>
            <a:gs pos="100000">
              <a:schemeClr val="accent5">
                <a:hueOff val="-9030797"/>
                <a:satOff val="36192"/>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Siempre encendido</a:t>
          </a:r>
        </a:p>
      </dsp:txBody>
      <dsp:txXfrm>
        <a:off x="1102919" y="1082479"/>
        <a:ext cx="536083" cy="536083"/>
      </dsp:txXfrm>
    </dsp:sp>
    <dsp:sp modelId="{00A80C84-DFE1-46AC-9645-721691583D8C}">
      <dsp:nvSpPr>
        <dsp:cNvPr id="0" name=""/>
        <dsp:cNvSpPr/>
      </dsp:nvSpPr>
      <dsp:spPr>
        <a:xfrm rot="14400000">
          <a:off x="2250371" y="1290497"/>
          <a:ext cx="587028" cy="368238"/>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rot="10800000">
        <a:off x="2333224" y="1411980"/>
        <a:ext cx="476557" cy="220942"/>
      </dsp:txXfrm>
    </dsp:sp>
    <dsp:sp modelId="{42B83C08-EB5A-43B0-935C-8DABA71C82B0}">
      <dsp:nvSpPr>
        <dsp:cNvPr id="0" name=""/>
        <dsp:cNvSpPr/>
      </dsp:nvSpPr>
      <dsp:spPr>
        <a:xfrm>
          <a:off x="1690075" y="273270"/>
          <a:ext cx="758137" cy="75813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1"/>
              </a:solidFill>
            </a:rPr>
            <a:t>Auténtico</a:t>
          </a:r>
        </a:p>
      </dsp:txBody>
      <dsp:txXfrm>
        <a:off x="1801102" y="384297"/>
        <a:ext cx="536083" cy="536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97F2-612E-4EB3-9DA0-CBD1F8E031FD}">
      <dsp:nvSpPr>
        <dsp:cNvPr id="0" name=""/>
        <dsp:cNvSpPr/>
      </dsp:nvSpPr>
      <dsp:spPr>
        <a:xfrm rot="5400000">
          <a:off x="-250198" y="741653"/>
          <a:ext cx="1116425" cy="13515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E1B40D-DB2C-4D2F-8488-E695441B7A05}">
      <dsp:nvSpPr>
        <dsp:cNvPr id="0" name=""/>
        <dsp:cNvSpPr/>
      </dsp:nvSpPr>
      <dsp:spPr>
        <a:xfrm>
          <a:off x="2766" y="23448"/>
          <a:ext cx="1501668" cy="9010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flexibilidad espaciotemporal</a:t>
          </a:r>
        </a:p>
      </dsp:txBody>
      <dsp:txXfrm>
        <a:off x="29155" y="49837"/>
        <a:ext cx="1448890" cy="848223"/>
      </dsp:txXfrm>
    </dsp:sp>
    <dsp:sp modelId="{C988A7F6-E2CA-4409-8E7D-4C24B033A49D}">
      <dsp:nvSpPr>
        <dsp:cNvPr id="0" name=""/>
        <dsp:cNvSpPr/>
      </dsp:nvSpPr>
      <dsp:spPr>
        <a:xfrm rot="5400000">
          <a:off x="-250198" y="1867905"/>
          <a:ext cx="1116425" cy="13515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46274-EDCB-464F-A389-7C8DAD5E49D5}">
      <dsp:nvSpPr>
        <dsp:cNvPr id="0" name=""/>
        <dsp:cNvSpPr/>
      </dsp:nvSpPr>
      <dsp:spPr>
        <a:xfrm>
          <a:off x="2766" y="1149699"/>
          <a:ext cx="1501668" cy="9010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portabilidad</a:t>
          </a:r>
        </a:p>
      </dsp:txBody>
      <dsp:txXfrm>
        <a:off x="29155" y="1176088"/>
        <a:ext cx="1448890" cy="848223"/>
      </dsp:txXfrm>
    </dsp:sp>
    <dsp:sp modelId="{03816857-3939-4EB0-9E67-26B51FF5A09F}">
      <dsp:nvSpPr>
        <dsp:cNvPr id="0" name=""/>
        <dsp:cNvSpPr/>
      </dsp:nvSpPr>
      <dsp:spPr>
        <a:xfrm>
          <a:off x="312926" y="2431030"/>
          <a:ext cx="1987392" cy="13515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78E640-7AAE-44FF-801D-6BD01328B4E2}">
      <dsp:nvSpPr>
        <dsp:cNvPr id="0" name=""/>
        <dsp:cNvSpPr/>
      </dsp:nvSpPr>
      <dsp:spPr>
        <a:xfrm>
          <a:off x="2766" y="2275950"/>
          <a:ext cx="1501668" cy="9010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inmediatez y conectividad mediante redes inalambricas</a:t>
          </a:r>
        </a:p>
      </dsp:txBody>
      <dsp:txXfrm>
        <a:off x="29155" y="2302339"/>
        <a:ext cx="1448890" cy="848223"/>
      </dsp:txXfrm>
    </dsp:sp>
    <dsp:sp modelId="{FE75EEDB-1418-44CE-AD87-5EAE9E699768}">
      <dsp:nvSpPr>
        <dsp:cNvPr id="0" name=""/>
        <dsp:cNvSpPr/>
      </dsp:nvSpPr>
      <dsp:spPr>
        <a:xfrm rot="16200000">
          <a:off x="1747020" y="1867905"/>
          <a:ext cx="1116425" cy="13515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4B5A9E-19AB-45B0-A776-C10744904AC1}">
      <dsp:nvSpPr>
        <dsp:cNvPr id="0" name=""/>
        <dsp:cNvSpPr/>
      </dsp:nvSpPr>
      <dsp:spPr>
        <a:xfrm>
          <a:off x="1999985" y="2275950"/>
          <a:ext cx="1501668" cy="9010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ubicuidad</a:t>
          </a:r>
        </a:p>
      </dsp:txBody>
      <dsp:txXfrm>
        <a:off x="2026374" y="2302339"/>
        <a:ext cx="1448890" cy="848223"/>
      </dsp:txXfrm>
    </dsp:sp>
    <dsp:sp modelId="{47AE8FCE-F91D-41C1-817E-BC632B05C535}">
      <dsp:nvSpPr>
        <dsp:cNvPr id="0" name=""/>
        <dsp:cNvSpPr/>
      </dsp:nvSpPr>
      <dsp:spPr>
        <a:xfrm rot="16200000">
          <a:off x="1747020" y="741653"/>
          <a:ext cx="1116425" cy="135150"/>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14FE47-00FD-4152-90C2-E259D54BA4E9}">
      <dsp:nvSpPr>
        <dsp:cNvPr id="0" name=""/>
        <dsp:cNvSpPr/>
      </dsp:nvSpPr>
      <dsp:spPr>
        <a:xfrm>
          <a:off x="1999985" y="1149699"/>
          <a:ext cx="1501668" cy="90100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adaptabilidad</a:t>
          </a:r>
        </a:p>
      </dsp:txBody>
      <dsp:txXfrm>
        <a:off x="2026374" y="1176088"/>
        <a:ext cx="1448890" cy="848223"/>
      </dsp:txXfrm>
    </dsp:sp>
    <dsp:sp modelId="{2B7623AB-B450-40C1-BD2C-D398E5832C07}">
      <dsp:nvSpPr>
        <dsp:cNvPr id="0" name=""/>
        <dsp:cNvSpPr/>
      </dsp:nvSpPr>
      <dsp:spPr>
        <a:xfrm>
          <a:off x="2310145" y="178528"/>
          <a:ext cx="1987392" cy="13515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B45AC-14CD-4C6C-BE99-EE42F243C824}">
      <dsp:nvSpPr>
        <dsp:cNvPr id="0" name=""/>
        <dsp:cNvSpPr/>
      </dsp:nvSpPr>
      <dsp:spPr>
        <a:xfrm>
          <a:off x="1999985" y="23448"/>
          <a:ext cx="1501668" cy="9010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versatilidad</a:t>
          </a:r>
        </a:p>
      </dsp:txBody>
      <dsp:txXfrm>
        <a:off x="2026374" y="49837"/>
        <a:ext cx="1448890" cy="848223"/>
      </dsp:txXfrm>
    </dsp:sp>
    <dsp:sp modelId="{A175E9B1-4D2D-4F12-9FAC-EC0692CEACE4}">
      <dsp:nvSpPr>
        <dsp:cNvPr id="0" name=""/>
        <dsp:cNvSpPr/>
      </dsp:nvSpPr>
      <dsp:spPr>
        <a:xfrm rot="5400000">
          <a:off x="3744238" y="741653"/>
          <a:ext cx="1116425" cy="13515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6E25E-0C4B-499A-AC08-0BD05043F05D}">
      <dsp:nvSpPr>
        <dsp:cNvPr id="0" name=""/>
        <dsp:cNvSpPr/>
      </dsp:nvSpPr>
      <dsp:spPr>
        <a:xfrm>
          <a:off x="3997204" y="23448"/>
          <a:ext cx="1501668" cy="9010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facilidad de comunicacion </a:t>
          </a:r>
        </a:p>
      </dsp:txBody>
      <dsp:txXfrm>
        <a:off x="4023593" y="49837"/>
        <a:ext cx="1448890" cy="848223"/>
      </dsp:txXfrm>
    </dsp:sp>
    <dsp:sp modelId="{1376B353-90EC-48A5-8F1D-77BEF14B5BB3}">
      <dsp:nvSpPr>
        <dsp:cNvPr id="0" name=""/>
        <dsp:cNvSpPr/>
      </dsp:nvSpPr>
      <dsp:spPr>
        <a:xfrm>
          <a:off x="3997204" y="1149699"/>
          <a:ext cx="1501668" cy="9010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a:t>motivación intrinseca</a:t>
          </a:r>
        </a:p>
      </dsp:txBody>
      <dsp:txXfrm>
        <a:off x="4023593" y="1176088"/>
        <a:ext cx="1448890" cy="848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66C-17A1-4483-AD6C-D9CADADAB0B8}">
      <dsp:nvSpPr>
        <dsp:cNvPr id="0" name=""/>
        <dsp:cNvSpPr/>
      </dsp:nvSpPr>
      <dsp:spPr>
        <a:xfrm>
          <a:off x="576681" y="0"/>
          <a:ext cx="6535726" cy="35443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CAE4C-C7E9-495E-898F-DCFB65074FE0}">
      <dsp:nvSpPr>
        <dsp:cNvPr id="0" name=""/>
        <dsp:cNvSpPr/>
      </dsp:nvSpPr>
      <dsp:spPr>
        <a:xfrm>
          <a:off x="8259" y="1063290"/>
          <a:ext cx="2474925" cy="1417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Que se quiere fomentar en el estudiante</a:t>
          </a:r>
        </a:p>
      </dsp:txBody>
      <dsp:txXfrm>
        <a:off x="77466" y="1132497"/>
        <a:ext cx="2336511" cy="1279306"/>
      </dsp:txXfrm>
    </dsp:sp>
    <dsp:sp modelId="{30F8FDAC-819D-47C9-B141-48AA58A3404B}">
      <dsp:nvSpPr>
        <dsp:cNvPr id="0" name=""/>
        <dsp:cNvSpPr/>
      </dsp:nvSpPr>
      <dsp:spPr>
        <a:xfrm>
          <a:off x="2607082" y="1063290"/>
          <a:ext cx="2474925" cy="14177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Que competencia se va a desarrollar </a:t>
          </a:r>
        </a:p>
      </dsp:txBody>
      <dsp:txXfrm>
        <a:off x="2676289" y="1132497"/>
        <a:ext cx="2336511" cy="1279306"/>
      </dsp:txXfrm>
    </dsp:sp>
    <dsp:sp modelId="{A397E4F7-6CB4-469A-BC38-27F246AA0303}">
      <dsp:nvSpPr>
        <dsp:cNvPr id="0" name=""/>
        <dsp:cNvSpPr/>
      </dsp:nvSpPr>
      <dsp:spPr>
        <a:xfrm>
          <a:off x="5205904" y="1063290"/>
          <a:ext cx="2474925" cy="14177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t>Con que recursos se cuenta</a:t>
          </a:r>
        </a:p>
      </dsp:txBody>
      <dsp:txXfrm>
        <a:off x="5275111" y="1132497"/>
        <a:ext cx="2336511" cy="127930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7F366-A139-448A-99B8-F238C6F58C77}" type="datetimeFigureOut">
              <a:rPr lang="es-MX" smtClean="0"/>
              <a:t>18/11/2020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FAAE-AD7E-4061-9F0A-E92E92D2836D}" type="slidenum">
              <a:rPr lang="es-MX" smtClean="0"/>
              <a:t>‹Nº›</a:t>
            </a:fld>
            <a:endParaRPr lang="es-MX"/>
          </a:p>
        </p:txBody>
      </p:sp>
    </p:spTree>
    <p:extLst>
      <p:ext uri="{BB962C8B-B14F-4D97-AF65-F5344CB8AC3E}">
        <p14:creationId xmlns:p14="http://schemas.microsoft.com/office/powerpoint/2010/main" val="136317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6E5FAAE-AD7E-4061-9F0A-E92E92D2836D}" type="slidenum">
              <a:rPr lang="es-MX" smtClean="0"/>
              <a:t>6</a:t>
            </a:fld>
            <a:endParaRPr lang="es-MX"/>
          </a:p>
        </p:txBody>
      </p:sp>
    </p:spTree>
    <p:extLst>
      <p:ext uri="{BB962C8B-B14F-4D97-AF65-F5344CB8AC3E}">
        <p14:creationId xmlns:p14="http://schemas.microsoft.com/office/powerpoint/2010/main" val="314697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t>o aprendizaje electrónico móvil </a:t>
            </a:r>
            <a:endParaRPr lang="es-MX" dirty="0"/>
          </a:p>
        </p:txBody>
      </p:sp>
      <p:sp>
        <p:nvSpPr>
          <p:cNvPr id="4" name="Marcador de número de diapositiva 3"/>
          <p:cNvSpPr>
            <a:spLocks noGrp="1"/>
          </p:cNvSpPr>
          <p:nvPr>
            <p:ph type="sldNum" sz="quarter" idx="5"/>
          </p:nvPr>
        </p:nvSpPr>
        <p:spPr/>
        <p:txBody>
          <a:bodyPr/>
          <a:lstStyle/>
          <a:p>
            <a:fld id="{16E5FAAE-AD7E-4061-9F0A-E92E92D2836D}" type="slidenum">
              <a:rPr lang="es-MX" smtClean="0"/>
              <a:t>7</a:t>
            </a:fld>
            <a:endParaRPr lang="es-MX"/>
          </a:p>
        </p:txBody>
      </p:sp>
    </p:spTree>
    <p:extLst>
      <p:ext uri="{BB962C8B-B14F-4D97-AF65-F5344CB8AC3E}">
        <p14:creationId xmlns:p14="http://schemas.microsoft.com/office/powerpoint/2010/main" val="389220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6E5FAAE-AD7E-4061-9F0A-E92E92D2836D}" type="slidenum">
              <a:rPr lang="es-MX" smtClean="0"/>
              <a:t>15</a:t>
            </a:fld>
            <a:endParaRPr lang="es-MX"/>
          </a:p>
        </p:txBody>
      </p:sp>
    </p:spTree>
    <p:extLst>
      <p:ext uri="{BB962C8B-B14F-4D97-AF65-F5344CB8AC3E}">
        <p14:creationId xmlns:p14="http://schemas.microsoft.com/office/powerpoint/2010/main" val="211618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18036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7418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0414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8805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207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51744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6164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32298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420208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6359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18/11/2020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9391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88D517-E281-4D9F-B7A3-EC8A55949996}" type="datetimeFigureOut">
              <a:rPr lang="es-MX" smtClean="0"/>
              <a:t>18/11/2020</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171BAF-5FBC-47A2-A76F-B276B9076A21}" type="slidenum">
              <a:rPr lang="es-MX" smtClean="0"/>
              <a:t>‹Nº›</a:t>
            </a:fld>
            <a:endParaRPr lang="es-MX"/>
          </a:p>
        </p:txBody>
      </p:sp>
    </p:spTree>
    <p:extLst>
      <p:ext uri="{BB962C8B-B14F-4D97-AF65-F5344CB8AC3E}">
        <p14:creationId xmlns:p14="http://schemas.microsoft.com/office/powerpoint/2010/main" val="116105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hyperlink" Target="http://www.quintanal.es/recensiones/Mobile_learning.pdf" TargetMode="External"/><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hyperlink" Target="https://tinyurl.com/y6dduwb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aco.cat/index.php/DIM/article/viewFile/269850/357378" TargetMode="External"/><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hyperlink" Target="https://tinyurl.com/y5kppfff" TargetMode="External"/><Relationship Id="rId4" Type="http://schemas.openxmlformats.org/officeDocument/2006/relationships/hyperlink" Target="https://revistas.ucr.ac.cr/index.php/aie/article/view/12039"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7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7416824" cy="461665"/>
          </a:xfrm>
          <a:prstGeom prst="rect">
            <a:avLst/>
          </a:prstGeom>
          <a:noFill/>
        </p:spPr>
        <p:txBody>
          <a:bodyPr wrap="square" rtlCol="0">
            <a:spAutoFit/>
          </a:bodyPr>
          <a:lstStyle/>
          <a:p>
            <a:r>
              <a:rPr lang="es-MX" sz="2400" dirty="0"/>
              <a:t>Las estrategias lúdicas tienen los siguientes objetivos</a:t>
            </a:r>
          </a:p>
        </p:txBody>
      </p:sp>
      <p:pic>
        <p:nvPicPr>
          <p:cNvPr id="10" name="Imagen 9">
            <a:extLst>
              <a:ext uri="{FF2B5EF4-FFF2-40B4-BE49-F238E27FC236}">
                <a16:creationId xmlns:a16="http://schemas.microsoft.com/office/drawing/2014/main" id="{704BD56E-CCD5-4643-A4F1-0A3A493D29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000" r="100000"/>
                    </a14:imgEffect>
                  </a14:imgLayer>
                </a14:imgProps>
              </a:ext>
            </a:extLst>
          </a:blip>
          <a:stretch>
            <a:fillRect/>
          </a:stretch>
        </p:blipFill>
        <p:spPr>
          <a:xfrm>
            <a:off x="6948264" y="1343076"/>
            <a:ext cx="2126436" cy="1594827"/>
          </a:xfrm>
          <a:prstGeom prst="rect">
            <a:avLst/>
          </a:prstGeom>
        </p:spPr>
      </p:pic>
      <p:sp>
        <p:nvSpPr>
          <p:cNvPr id="11" name="Rectángulo 10">
            <a:extLst>
              <a:ext uri="{FF2B5EF4-FFF2-40B4-BE49-F238E27FC236}">
                <a16:creationId xmlns:a16="http://schemas.microsoft.com/office/drawing/2014/main" id="{22312B0C-7D08-4FD2-BED1-DC5F28495B7D}"/>
              </a:ext>
            </a:extLst>
          </p:cNvPr>
          <p:cNvSpPr/>
          <p:nvPr/>
        </p:nvSpPr>
        <p:spPr>
          <a:xfrm>
            <a:off x="3923928" y="1113361"/>
            <a:ext cx="3402298" cy="954107"/>
          </a:xfrm>
          <a:prstGeom prst="rect">
            <a:avLst/>
          </a:prstGeom>
        </p:spPr>
        <p:txBody>
          <a:bodyPr wrap="square">
            <a:spAutoFit/>
          </a:bodyPr>
          <a:lstStyle/>
          <a:p>
            <a:pPr algn="just"/>
            <a:r>
              <a:rPr lang="es-MX" sz="1000" dirty="0"/>
              <a:t>•</a:t>
            </a:r>
            <a:r>
              <a:rPr lang="es-MX" sz="1400" dirty="0"/>
              <a:t>Garantizar la posibilidad de la adquisición de una experiencia práctica del trabajo colectivo y el análisis de las actividades organizativas de los estudiantes.</a:t>
            </a:r>
          </a:p>
        </p:txBody>
      </p:sp>
      <p:sp>
        <p:nvSpPr>
          <p:cNvPr id="12" name="Marcador de contenido 2">
            <a:extLst>
              <a:ext uri="{FF2B5EF4-FFF2-40B4-BE49-F238E27FC236}">
                <a16:creationId xmlns:a16="http://schemas.microsoft.com/office/drawing/2014/main" id="{6E569AD3-8428-4E59-ACD0-C8D4462B57B6}"/>
              </a:ext>
            </a:extLst>
          </p:cNvPr>
          <p:cNvSpPr txBox="1">
            <a:spLocks/>
          </p:cNvSpPr>
          <p:nvPr/>
        </p:nvSpPr>
        <p:spPr>
          <a:xfrm>
            <a:off x="539552" y="1113361"/>
            <a:ext cx="2880320" cy="522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400" dirty="0"/>
              <a:t>•Enseñar a los estudiantes a tomar decisiones ante problemas reales. </a:t>
            </a:r>
            <a:br>
              <a:rPr lang="es-MX" sz="2400" dirty="0"/>
            </a:br>
            <a:endParaRPr lang="es-MX" dirty="0"/>
          </a:p>
        </p:txBody>
      </p:sp>
      <p:pic>
        <p:nvPicPr>
          <p:cNvPr id="13" name="Imagen 12">
            <a:extLst>
              <a:ext uri="{FF2B5EF4-FFF2-40B4-BE49-F238E27FC236}">
                <a16:creationId xmlns:a16="http://schemas.microsoft.com/office/drawing/2014/main" id="{423E7988-ADB7-4190-B1AB-3F516D7F3B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971600" y="1599134"/>
            <a:ext cx="1271214" cy="1167928"/>
          </a:xfrm>
          <a:prstGeom prst="rect">
            <a:avLst/>
          </a:prstGeom>
        </p:spPr>
      </p:pic>
      <p:sp>
        <p:nvSpPr>
          <p:cNvPr id="14" name="CuadroTexto 13">
            <a:extLst>
              <a:ext uri="{FF2B5EF4-FFF2-40B4-BE49-F238E27FC236}">
                <a16:creationId xmlns:a16="http://schemas.microsoft.com/office/drawing/2014/main" id="{966E667B-44D1-43F3-8FF1-AAC9A190E6BF}"/>
              </a:ext>
            </a:extLst>
          </p:cNvPr>
          <p:cNvSpPr txBox="1"/>
          <p:nvPr/>
        </p:nvSpPr>
        <p:spPr>
          <a:xfrm>
            <a:off x="303548" y="2859782"/>
            <a:ext cx="4320480" cy="1015663"/>
          </a:xfrm>
          <a:prstGeom prst="rect">
            <a:avLst/>
          </a:prstGeom>
          <a:noFill/>
        </p:spPr>
        <p:txBody>
          <a:bodyPr wrap="square">
            <a:spAutoFit/>
          </a:bodyPr>
          <a:lstStyle/>
          <a:p>
            <a:pPr algn="just"/>
            <a:r>
              <a:rPr lang="es-MX" sz="1800" dirty="0"/>
              <a:t>•</a:t>
            </a:r>
            <a:r>
              <a:rPr lang="es-MX" sz="1400" dirty="0"/>
              <a:t>Contribuir a la asimilación de los conocimientos teóricos de las diferentes asignaturas, partiendo del logro de un mayor nivel de satisfacción en el aprendizaje creativo</a:t>
            </a:r>
            <a:endParaRPr lang="es-MX" dirty="0"/>
          </a:p>
        </p:txBody>
      </p:sp>
      <p:sp>
        <p:nvSpPr>
          <p:cNvPr id="16" name="CuadroTexto 15">
            <a:extLst>
              <a:ext uri="{FF2B5EF4-FFF2-40B4-BE49-F238E27FC236}">
                <a16:creationId xmlns:a16="http://schemas.microsoft.com/office/drawing/2014/main" id="{90785DAB-DFCD-47C0-AF45-12F24E9C315C}"/>
              </a:ext>
            </a:extLst>
          </p:cNvPr>
          <p:cNvSpPr txBox="1"/>
          <p:nvPr/>
        </p:nvSpPr>
        <p:spPr>
          <a:xfrm>
            <a:off x="5186300" y="2799034"/>
            <a:ext cx="3654152" cy="553998"/>
          </a:xfrm>
          <a:prstGeom prst="rect">
            <a:avLst/>
          </a:prstGeom>
          <a:noFill/>
        </p:spPr>
        <p:txBody>
          <a:bodyPr wrap="square">
            <a:spAutoFit/>
          </a:bodyPr>
          <a:lstStyle/>
          <a:p>
            <a:pPr algn="just"/>
            <a:r>
              <a:rPr lang="es-MX" sz="1600" dirty="0"/>
              <a:t>•</a:t>
            </a:r>
            <a:r>
              <a:rPr lang="es-MX" sz="1400" dirty="0"/>
              <a:t>Preparar a los estudiantes en la solución de los problemas de la vida y la sociedad.</a:t>
            </a:r>
          </a:p>
        </p:txBody>
      </p:sp>
      <p:pic>
        <p:nvPicPr>
          <p:cNvPr id="18" name="Imagen 17">
            <a:extLst>
              <a:ext uri="{FF2B5EF4-FFF2-40B4-BE49-F238E27FC236}">
                <a16:creationId xmlns:a16="http://schemas.microsoft.com/office/drawing/2014/main" id="{68AFF560-E801-40FC-80D6-CF17AA155042}"/>
              </a:ext>
            </a:extLst>
          </p:cNvPr>
          <p:cNvPicPr>
            <a:picLocks noChangeAspect="1"/>
          </p:cNvPicPr>
          <p:nvPr/>
        </p:nvPicPr>
        <p:blipFill>
          <a:blip r:embed="rId7"/>
          <a:stretch>
            <a:fillRect/>
          </a:stretch>
        </p:blipFill>
        <p:spPr>
          <a:xfrm>
            <a:off x="4788024" y="3388999"/>
            <a:ext cx="1632802" cy="1088534"/>
          </a:xfrm>
          <a:prstGeom prst="rect">
            <a:avLst/>
          </a:prstGeom>
        </p:spPr>
      </p:pic>
    </p:spTree>
    <p:extLst>
      <p:ext uri="{BB962C8B-B14F-4D97-AF65-F5344CB8AC3E}">
        <p14:creationId xmlns:p14="http://schemas.microsoft.com/office/powerpoint/2010/main" val="37823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6624736" cy="461665"/>
          </a:xfrm>
          <a:prstGeom prst="rect">
            <a:avLst/>
          </a:prstGeom>
          <a:noFill/>
        </p:spPr>
        <p:txBody>
          <a:bodyPr wrap="square" rtlCol="0">
            <a:spAutoFit/>
          </a:bodyPr>
          <a:lstStyle/>
          <a:p>
            <a:r>
              <a:rPr lang="es-ES" sz="2400" dirty="0"/>
              <a:t>M-</a:t>
            </a:r>
            <a:r>
              <a:rPr lang="es-ES" sz="2400" dirty="0" err="1"/>
              <a:t>Learning</a:t>
            </a:r>
            <a:r>
              <a:rPr lang="es-ES" sz="2400" dirty="0"/>
              <a:t> (ML) o aprendizaje electrónico móvil</a:t>
            </a:r>
            <a:endParaRPr lang="es-MX" sz="1050" dirty="0"/>
          </a:p>
        </p:txBody>
      </p:sp>
      <p:sp>
        <p:nvSpPr>
          <p:cNvPr id="4" name="Marcador de contenido 2">
            <a:extLst>
              <a:ext uri="{FF2B5EF4-FFF2-40B4-BE49-F238E27FC236}">
                <a16:creationId xmlns:a16="http://schemas.microsoft.com/office/drawing/2014/main" id="{140E5892-C7E0-4D4B-82C7-2C87B712C13E}"/>
              </a:ext>
            </a:extLst>
          </p:cNvPr>
          <p:cNvSpPr>
            <a:spLocks noGrp="1"/>
          </p:cNvSpPr>
          <p:nvPr>
            <p:ph idx="1"/>
          </p:nvPr>
        </p:nvSpPr>
        <p:spPr>
          <a:xfrm>
            <a:off x="497205" y="1347614"/>
            <a:ext cx="8149590" cy="2690104"/>
          </a:xfrm>
        </p:spPr>
        <p:txBody>
          <a:bodyPr>
            <a:normAutofit/>
          </a:bodyPr>
          <a:lstStyle/>
          <a:p>
            <a:pPr algn="just"/>
            <a:r>
              <a:rPr lang="es-ES" sz="2400" dirty="0"/>
              <a:t>“metodología de enseñanza y aprendizaje que se vale de dispositivos móviles, como son los teléfonos, agendas electrónicas, </a:t>
            </a:r>
            <a:r>
              <a:rPr lang="es-ES" sz="2400" dirty="0" err="1"/>
              <a:t>tablets</a:t>
            </a:r>
            <a:r>
              <a:rPr lang="es-ES" sz="2400" dirty="0"/>
              <a:t> PC, reproductores de mp3, </a:t>
            </a:r>
            <a:r>
              <a:rPr lang="es-ES" sz="2400" dirty="0" err="1"/>
              <a:t>ipads</a:t>
            </a:r>
            <a:r>
              <a:rPr lang="es-ES" sz="2400" dirty="0"/>
              <a:t>, …, y todo dispositivo de mano que tenga alguna forma de conectividad inalámbrica” </a:t>
            </a:r>
          </a:p>
          <a:p>
            <a:pPr marL="0" indent="0" algn="r">
              <a:buNone/>
            </a:pPr>
            <a:r>
              <a:rPr lang="es-ES" sz="1800" dirty="0"/>
              <a:t>(Brazuelo </a:t>
            </a:r>
            <a:r>
              <a:rPr lang="es-ES" sz="1800" dirty="0" err="1"/>
              <a:t>Grund</a:t>
            </a:r>
            <a:r>
              <a:rPr lang="es-ES" sz="1800" dirty="0"/>
              <a:t> &amp; Gallego Gil, 2011). </a:t>
            </a:r>
            <a:endParaRPr lang="es-MX" sz="1800" dirty="0"/>
          </a:p>
          <a:p>
            <a:endParaRPr lang="es-MX" dirty="0"/>
          </a:p>
        </p:txBody>
      </p:sp>
    </p:spTree>
    <p:extLst>
      <p:ext uri="{BB962C8B-B14F-4D97-AF65-F5344CB8AC3E}">
        <p14:creationId xmlns:p14="http://schemas.microsoft.com/office/powerpoint/2010/main" val="351377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3">
            <a:extLst>
              <a:ext uri="{FF2B5EF4-FFF2-40B4-BE49-F238E27FC236}">
                <a16:creationId xmlns:a16="http://schemas.microsoft.com/office/drawing/2014/main" id="{16CF51F9-CE01-4A11-BE7F-BD21B31F6F0D}"/>
              </a:ext>
            </a:extLst>
          </p:cNvPr>
          <p:cNvGraphicFramePr>
            <a:graphicFrameLocks/>
          </p:cNvGraphicFramePr>
          <p:nvPr>
            <p:extLst>
              <p:ext uri="{D42A27DB-BD31-4B8C-83A1-F6EECF244321}">
                <p14:modId xmlns:p14="http://schemas.microsoft.com/office/powerpoint/2010/main" val="3390172234"/>
              </p:ext>
            </p:extLst>
          </p:nvPr>
        </p:nvGraphicFramePr>
        <p:xfrm>
          <a:off x="899592" y="-92546"/>
          <a:ext cx="6192688" cy="460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4518E51A-AEB8-40F2-8988-9B7DE5171C71}"/>
              </a:ext>
            </a:extLst>
          </p:cNvPr>
          <p:cNvSpPr txBox="1"/>
          <p:nvPr/>
        </p:nvSpPr>
        <p:spPr>
          <a:xfrm>
            <a:off x="5652120" y="3987815"/>
            <a:ext cx="2448272" cy="400110"/>
          </a:xfrm>
          <a:prstGeom prst="rect">
            <a:avLst/>
          </a:prstGeom>
          <a:noFill/>
        </p:spPr>
        <p:txBody>
          <a:bodyPr wrap="square">
            <a:spAutoFit/>
          </a:bodyPr>
          <a:lstStyle/>
          <a:p>
            <a:r>
              <a:rPr lang="es-MX" sz="1000" dirty="0"/>
              <a:t>Elaboración propia a partir de Red de Portales News </a:t>
            </a:r>
            <a:r>
              <a:rPr lang="es-MX" sz="1000" dirty="0" err="1"/>
              <a:t>Detail</a:t>
            </a:r>
            <a:r>
              <a:rPr lang="es-MX" sz="1000" dirty="0"/>
              <a:t> Page, 2012)</a:t>
            </a:r>
          </a:p>
        </p:txBody>
      </p:sp>
    </p:spTree>
    <p:extLst>
      <p:ext uri="{BB962C8B-B14F-4D97-AF65-F5344CB8AC3E}">
        <p14:creationId xmlns:p14="http://schemas.microsoft.com/office/powerpoint/2010/main" val="83423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461665"/>
          </a:xfrm>
          <a:prstGeom prst="rect">
            <a:avLst/>
          </a:prstGeom>
          <a:noFill/>
        </p:spPr>
        <p:txBody>
          <a:bodyPr wrap="square" rtlCol="0">
            <a:spAutoFit/>
          </a:bodyPr>
          <a:lstStyle/>
          <a:p>
            <a:r>
              <a:rPr lang="es-MX" sz="2400" dirty="0"/>
              <a:t>Ventajas </a:t>
            </a:r>
          </a:p>
        </p:txBody>
      </p:sp>
      <p:graphicFrame>
        <p:nvGraphicFramePr>
          <p:cNvPr id="4" name="Diagrama 3">
            <a:extLst>
              <a:ext uri="{FF2B5EF4-FFF2-40B4-BE49-F238E27FC236}">
                <a16:creationId xmlns:a16="http://schemas.microsoft.com/office/drawing/2014/main" id="{604165F9-0526-4060-9FAE-C5F2D8E2E0B1}"/>
              </a:ext>
            </a:extLst>
          </p:cNvPr>
          <p:cNvGraphicFramePr/>
          <p:nvPr/>
        </p:nvGraphicFramePr>
        <p:xfrm>
          <a:off x="1821180" y="971550"/>
          <a:ext cx="550164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B39B971C-2049-4235-B371-0EF3167B4756}"/>
              </a:ext>
            </a:extLst>
          </p:cNvPr>
          <p:cNvSpPr txBox="1"/>
          <p:nvPr/>
        </p:nvSpPr>
        <p:spPr>
          <a:xfrm>
            <a:off x="2843808" y="4118807"/>
            <a:ext cx="4572000" cy="469167"/>
          </a:xfrm>
          <a:prstGeom prst="rect">
            <a:avLst/>
          </a:prstGeom>
          <a:noFill/>
        </p:spPr>
        <p:txBody>
          <a:bodyPr wrap="square">
            <a:spAutoFit/>
          </a:bodyPr>
          <a:lstStyle/>
          <a:p>
            <a:pPr algn="just">
              <a:lnSpc>
                <a:spcPct val="115000"/>
              </a:lnSpc>
            </a:pPr>
            <a:r>
              <a:rPr lang="es-ES_tradnl"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Elaboración propia </a:t>
            </a:r>
            <a:r>
              <a:rPr lang="es-ES_tradnl" sz="10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apartir</a:t>
            </a:r>
            <a:r>
              <a:rPr lang="es-ES_tradnl"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Gómez Hernández, P., &amp; Monge López, C. (2019)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81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523220"/>
          </a:xfrm>
          <a:prstGeom prst="rect">
            <a:avLst/>
          </a:prstGeom>
          <a:noFill/>
        </p:spPr>
        <p:txBody>
          <a:bodyPr wrap="square" rtlCol="0">
            <a:spAutoFit/>
          </a:bodyPr>
          <a:lstStyle/>
          <a:p>
            <a:r>
              <a:rPr lang="es-MX" sz="2800" dirty="0"/>
              <a:t>Descripción de la práctica</a:t>
            </a:r>
          </a:p>
        </p:txBody>
      </p:sp>
      <p:graphicFrame>
        <p:nvGraphicFramePr>
          <p:cNvPr id="4" name="Diagrama 3">
            <a:extLst>
              <a:ext uri="{FF2B5EF4-FFF2-40B4-BE49-F238E27FC236}">
                <a16:creationId xmlns:a16="http://schemas.microsoft.com/office/drawing/2014/main" id="{98DE8307-5994-4A51-845A-2DBEBDE0D585}"/>
              </a:ext>
            </a:extLst>
          </p:cNvPr>
          <p:cNvGraphicFramePr/>
          <p:nvPr>
            <p:extLst>
              <p:ext uri="{D42A27DB-BD31-4B8C-83A1-F6EECF244321}">
                <p14:modId xmlns:p14="http://schemas.microsoft.com/office/powerpoint/2010/main" val="1635164496"/>
              </p:ext>
            </p:extLst>
          </p:nvPr>
        </p:nvGraphicFramePr>
        <p:xfrm>
          <a:off x="827584" y="987574"/>
          <a:ext cx="7689090" cy="354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925F1C29-732A-4513-84BA-9DA0726F7E90}"/>
              </a:ext>
            </a:extLst>
          </p:cNvPr>
          <p:cNvSpPr txBox="1"/>
          <p:nvPr/>
        </p:nvSpPr>
        <p:spPr>
          <a:xfrm>
            <a:off x="2483768" y="1203598"/>
            <a:ext cx="4572000" cy="369332"/>
          </a:xfrm>
          <a:prstGeom prst="rect">
            <a:avLst/>
          </a:prstGeom>
          <a:noFill/>
        </p:spPr>
        <p:txBody>
          <a:bodyPr wrap="square">
            <a:spAutoFit/>
          </a:bodyPr>
          <a:lstStyle/>
          <a:p>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“¿Cuál es el origen?”</a:t>
            </a:r>
            <a:endParaRPr lang="es-MX" dirty="0"/>
          </a:p>
        </p:txBody>
      </p:sp>
    </p:spTree>
    <p:extLst>
      <p:ext uri="{BB962C8B-B14F-4D97-AF65-F5344CB8AC3E}">
        <p14:creationId xmlns:p14="http://schemas.microsoft.com/office/powerpoint/2010/main" val="382562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476786"/>
            <a:ext cx="8356656" cy="1861602"/>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1 CuadroTexto"/>
          <p:cNvSpPr txBox="1"/>
          <p:nvPr/>
        </p:nvSpPr>
        <p:spPr>
          <a:xfrm>
            <a:off x="785460" y="569853"/>
            <a:ext cx="7729890" cy="9941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a:solidFill>
                  <a:srgbClr val="FFFFFF"/>
                </a:solidFill>
                <a:latin typeface="+mj-lt"/>
                <a:ea typeface="+mj-ea"/>
                <a:cs typeface="+mj-cs"/>
              </a:rPr>
              <a:t>Objetivo y competencias </a:t>
            </a:r>
          </a:p>
        </p:txBody>
      </p:sp>
      <p:sp>
        <p:nvSpPr>
          <p:cNvPr id="5" name="CuadroTexto 4">
            <a:extLst>
              <a:ext uri="{FF2B5EF4-FFF2-40B4-BE49-F238E27FC236}">
                <a16:creationId xmlns:a16="http://schemas.microsoft.com/office/drawing/2014/main" id="{D6E9F1B7-2519-4963-9DF1-8982C105615B}"/>
              </a:ext>
            </a:extLst>
          </p:cNvPr>
          <p:cNvSpPr txBox="1"/>
          <p:nvPr/>
        </p:nvSpPr>
        <p:spPr>
          <a:xfrm>
            <a:off x="1068678" y="1870837"/>
            <a:ext cx="3040158" cy="26723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Aplicación de los pasos del método científico y su  capacidad de análisis de la información y pensamiento lógico de los participantes a partir de un reto denominado ¿Cuál es el origen? </a:t>
            </a:r>
          </a:p>
        </p:txBody>
      </p:sp>
      <p:pic>
        <p:nvPicPr>
          <p:cNvPr id="6" name="Imagen 5">
            <a:extLst>
              <a:ext uri="{FF2B5EF4-FFF2-40B4-BE49-F238E27FC236}">
                <a16:creationId xmlns:a16="http://schemas.microsoft.com/office/drawing/2014/main" id="{447D43D8-0D00-40A2-B44D-757A5D7797B2}"/>
              </a:ext>
            </a:extLst>
          </p:cNvPr>
          <p:cNvPicPr>
            <a:picLocks noChangeAspect="1"/>
          </p:cNvPicPr>
          <p:nvPr/>
        </p:nvPicPr>
        <p:blipFill rotWithShape="1">
          <a:blip r:embed="rId3"/>
          <a:srcRect l="17117" r="10653" b="1"/>
          <a:stretch/>
        </p:blipFill>
        <p:spPr>
          <a:xfrm>
            <a:off x="4574169" y="1869282"/>
            <a:ext cx="3601803" cy="2672529"/>
          </a:xfrm>
          <a:prstGeom prst="rect">
            <a:avLst/>
          </a:prstGeom>
        </p:spPr>
      </p:pic>
    </p:spTree>
    <p:extLst>
      <p:ext uri="{BB962C8B-B14F-4D97-AF65-F5344CB8AC3E}">
        <p14:creationId xmlns:p14="http://schemas.microsoft.com/office/powerpoint/2010/main" val="192137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899592" y="555526"/>
            <a:ext cx="3384376" cy="2308324"/>
          </a:xfrm>
          <a:prstGeom prst="rect">
            <a:avLst/>
          </a:prstGeom>
          <a:noFill/>
        </p:spPr>
        <p:txBody>
          <a:bodyPr wrap="square" rtlCol="0">
            <a:spAutoFit/>
          </a:bodyPr>
          <a:lstStyle/>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 una combinación de </a:t>
            </a:r>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estrategias lúdicas </a:t>
            </a:r>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 </a:t>
            </a:r>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lang="es-ES_tradnl"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Learning</a:t>
            </a:r>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donde se presenta un problema a los estudiantes para que lo resolvieran de manea colaborativa, poniendo en práctica conocimiento teóricos de una asignatura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5EE1516-5736-437B-A481-960956396717}"/>
              </a:ext>
            </a:extLst>
          </p:cNvPr>
          <p:cNvPicPr>
            <a:picLocks noChangeAspect="1"/>
          </p:cNvPicPr>
          <p:nvPr/>
        </p:nvPicPr>
        <p:blipFill>
          <a:blip r:embed="rId3"/>
          <a:stretch>
            <a:fillRect/>
          </a:stretch>
        </p:blipFill>
        <p:spPr>
          <a:xfrm>
            <a:off x="5135516" y="995864"/>
            <a:ext cx="1504950" cy="3028950"/>
          </a:xfrm>
          <a:prstGeom prst="rect">
            <a:avLst/>
          </a:prstGeom>
        </p:spPr>
      </p:pic>
      <p:pic>
        <p:nvPicPr>
          <p:cNvPr id="7" name="Imagen 6">
            <a:extLst>
              <a:ext uri="{FF2B5EF4-FFF2-40B4-BE49-F238E27FC236}">
                <a16:creationId xmlns:a16="http://schemas.microsoft.com/office/drawing/2014/main" id="{E4E1AB00-B3D1-4B86-B8B1-0892A7039E79}"/>
              </a:ext>
            </a:extLst>
          </p:cNvPr>
          <p:cNvPicPr>
            <a:picLocks noChangeAspect="1"/>
          </p:cNvPicPr>
          <p:nvPr/>
        </p:nvPicPr>
        <p:blipFill>
          <a:blip r:embed="rId4"/>
          <a:stretch>
            <a:fillRect/>
          </a:stretch>
        </p:blipFill>
        <p:spPr>
          <a:xfrm>
            <a:off x="6665618" y="995864"/>
            <a:ext cx="2143125" cy="2133600"/>
          </a:xfrm>
          <a:prstGeom prst="rect">
            <a:avLst/>
          </a:prstGeom>
        </p:spPr>
      </p:pic>
    </p:spTree>
    <p:extLst>
      <p:ext uri="{BB962C8B-B14F-4D97-AF65-F5344CB8AC3E}">
        <p14:creationId xmlns:p14="http://schemas.microsoft.com/office/powerpoint/2010/main" val="54464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877615" y="627534"/>
            <a:ext cx="3384376" cy="1754326"/>
          </a:xfrm>
          <a:prstGeom prst="rect">
            <a:avLst/>
          </a:prstGeom>
          <a:noFill/>
        </p:spPr>
        <p:txBody>
          <a:bodyPr wrap="square" rtlCol="0">
            <a:spAutoFit/>
          </a:bodyPr>
          <a:lstStyle/>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estrategia es una adaptación de “Bomba de veneno” que se encuentra en el libro </a:t>
            </a:r>
            <a:r>
              <a:rPr lang="es-ES_tradnl"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¡encaucemos el agua! </a:t>
            </a:r>
            <a:r>
              <a:rPr lang="es-ES_tradnl" sz="18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Curriculum</a:t>
            </a:r>
            <a:r>
              <a:rPr lang="es-ES_tradnl"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guía de actividades para el maestro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Rectángulo"/>
          <p:cNvSpPr/>
          <p:nvPr/>
        </p:nvSpPr>
        <p:spPr>
          <a:xfrm>
            <a:off x="1187624" y="2381860"/>
            <a:ext cx="2592288" cy="21602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7" name="CuadroTexto 6">
            <a:extLst>
              <a:ext uri="{FF2B5EF4-FFF2-40B4-BE49-F238E27FC236}">
                <a16:creationId xmlns:a16="http://schemas.microsoft.com/office/drawing/2014/main" id="{4F1151F9-4ABD-4E43-86DC-9A67D8C853E7}"/>
              </a:ext>
            </a:extLst>
          </p:cNvPr>
          <p:cNvSpPr txBox="1"/>
          <p:nvPr/>
        </p:nvSpPr>
        <p:spPr>
          <a:xfrm>
            <a:off x="4427984" y="2248471"/>
            <a:ext cx="4572000" cy="2031325"/>
          </a:xfrm>
          <a:prstGeom prst="rect">
            <a:avLst/>
          </a:prstGeom>
          <a:noFill/>
        </p:spPr>
        <p:txBody>
          <a:bodyPr wrap="square">
            <a:spAutoFit/>
          </a:bodyPr>
          <a:lstStyle/>
          <a:p>
            <a:pPr algn="just"/>
            <a:r>
              <a:rPr lang="es-ES_tradnl" dirty="0">
                <a:solidFill>
                  <a:srgbClr val="000000"/>
                </a:solidFill>
                <a:latin typeface="Arial" panose="020B0604020202020204" pitchFamily="34" charset="0"/>
                <a:cs typeface="Times New Roman" panose="02020603050405020304" pitchFamily="18" charset="0"/>
              </a:rPr>
              <a:t>Esta estrategia se ha aplicado en dos ocasiones con estudiantes del 3er semestre de la Escuela Preparatoria Regional de Arandas, de la Trayectoria de aprendizaje especializada de Bases de las ciencias biológicas, específicamente en los ciclos 2019B y 2020B</a:t>
            </a:r>
            <a:endParaRPr lang="es-MX" dirty="0">
              <a:solidFill>
                <a:srgbClr val="000000"/>
              </a:solidFill>
              <a:latin typeface="Arial" panose="020B060402020202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5E4DD2C1-9390-4A33-9EA8-BC5064F30AF1}"/>
              </a:ext>
            </a:extLst>
          </p:cNvPr>
          <p:cNvPicPr>
            <a:picLocks noChangeAspect="1"/>
          </p:cNvPicPr>
          <p:nvPr/>
        </p:nvPicPr>
        <p:blipFill rotWithShape="1">
          <a:blip r:embed="rId3"/>
          <a:srcRect l="58257" t="1561"/>
          <a:stretch/>
        </p:blipFill>
        <p:spPr>
          <a:xfrm>
            <a:off x="5160179" y="195486"/>
            <a:ext cx="1581528" cy="1977948"/>
          </a:xfrm>
          <a:prstGeom prst="rect">
            <a:avLst/>
          </a:prstGeom>
        </p:spPr>
      </p:pic>
      <p:pic>
        <p:nvPicPr>
          <p:cNvPr id="9" name="Imagen 8">
            <a:extLst>
              <a:ext uri="{FF2B5EF4-FFF2-40B4-BE49-F238E27FC236}">
                <a16:creationId xmlns:a16="http://schemas.microsoft.com/office/drawing/2014/main" id="{DA9B4D76-D377-4701-8728-D948869D57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763384"/>
            <a:ext cx="1870710" cy="1402715"/>
          </a:xfrm>
          <a:prstGeom prst="rect">
            <a:avLst/>
          </a:prstGeom>
          <a:noFill/>
          <a:ln>
            <a:noFill/>
          </a:ln>
        </p:spPr>
      </p:pic>
    </p:spTree>
    <p:extLst>
      <p:ext uri="{BB962C8B-B14F-4D97-AF65-F5344CB8AC3E}">
        <p14:creationId xmlns:p14="http://schemas.microsoft.com/office/powerpoint/2010/main" val="272501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3CBD508-CDB9-4A15-8142-A8EE02F139F6}"/>
              </a:ext>
            </a:extLst>
          </p:cNvPr>
          <p:cNvSpPr>
            <a:spLocks noGrp="1"/>
          </p:cNvSpPr>
          <p:nvPr>
            <p:ph idx="1"/>
          </p:nvPr>
        </p:nvSpPr>
        <p:spPr>
          <a:xfrm>
            <a:off x="683568" y="710184"/>
            <a:ext cx="7200800" cy="4464496"/>
          </a:xfrm>
        </p:spPr>
        <p:txBody>
          <a:bodyPr>
            <a:normAutofit/>
          </a:bodyPr>
          <a:lstStyle/>
          <a:p>
            <a:r>
              <a:rPr lang="es-MX" sz="2400" dirty="0"/>
              <a:t>En una sesión previa se revisan los teléfonos </a:t>
            </a:r>
          </a:p>
          <a:p>
            <a:r>
              <a:rPr lang="es-MX" sz="2400" dirty="0"/>
              <a:t>El día de la sesión se forman equipos de 4 a 5 estudiantes </a:t>
            </a:r>
          </a:p>
          <a:p>
            <a:r>
              <a:rPr lang="es-MX" sz="2400" dirty="0"/>
              <a:t>A cada equipo se entrega un sobre con las tarjetas de victimas y las tarjetas de pistas en QR, el mapa y hojas en blanco</a:t>
            </a:r>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2400" dirty="0"/>
          </a:p>
        </p:txBody>
      </p:sp>
      <p:pic>
        <p:nvPicPr>
          <p:cNvPr id="6" name="Imagen 5">
            <a:extLst>
              <a:ext uri="{FF2B5EF4-FFF2-40B4-BE49-F238E27FC236}">
                <a16:creationId xmlns:a16="http://schemas.microsoft.com/office/drawing/2014/main" id="{A413997B-3C79-43C8-BF1B-59C9E47B5884}"/>
              </a:ext>
            </a:extLst>
          </p:cNvPr>
          <p:cNvPicPr>
            <a:picLocks noChangeAspect="1"/>
          </p:cNvPicPr>
          <p:nvPr/>
        </p:nvPicPr>
        <p:blipFill>
          <a:blip r:embed="rId3"/>
          <a:stretch>
            <a:fillRect/>
          </a:stretch>
        </p:blipFill>
        <p:spPr>
          <a:xfrm>
            <a:off x="5904459" y="3116943"/>
            <a:ext cx="1083658" cy="737047"/>
          </a:xfrm>
          <a:prstGeom prst="rect">
            <a:avLst/>
          </a:prstGeom>
        </p:spPr>
      </p:pic>
      <p:pic>
        <p:nvPicPr>
          <p:cNvPr id="8" name="Imagen 7">
            <a:extLst>
              <a:ext uri="{FF2B5EF4-FFF2-40B4-BE49-F238E27FC236}">
                <a16:creationId xmlns:a16="http://schemas.microsoft.com/office/drawing/2014/main" id="{FE2CFE15-2E90-491D-885D-9D98F4DD59EF}"/>
              </a:ext>
            </a:extLst>
          </p:cNvPr>
          <p:cNvPicPr>
            <a:picLocks noChangeAspect="1"/>
          </p:cNvPicPr>
          <p:nvPr/>
        </p:nvPicPr>
        <p:blipFill>
          <a:blip r:embed="rId4"/>
          <a:stretch>
            <a:fillRect/>
          </a:stretch>
        </p:blipFill>
        <p:spPr>
          <a:xfrm>
            <a:off x="7296782" y="2715766"/>
            <a:ext cx="1438080" cy="1834703"/>
          </a:xfrm>
          <a:prstGeom prst="rect">
            <a:avLst/>
          </a:prstGeom>
        </p:spPr>
      </p:pic>
      <p:pic>
        <p:nvPicPr>
          <p:cNvPr id="9" name="Imagen 8">
            <a:extLst>
              <a:ext uri="{FF2B5EF4-FFF2-40B4-BE49-F238E27FC236}">
                <a16:creationId xmlns:a16="http://schemas.microsoft.com/office/drawing/2014/main" id="{23F7F901-E7CC-48B5-9D66-1FA54512042B}"/>
              </a:ext>
            </a:extLst>
          </p:cNvPr>
          <p:cNvPicPr>
            <a:picLocks noChangeAspect="1"/>
          </p:cNvPicPr>
          <p:nvPr/>
        </p:nvPicPr>
        <p:blipFill rotWithShape="1">
          <a:blip r:embed="rId5"/>
          <a:srcRect l="16056" t="23142" r="15578" b="20273"/>
          <a:stretch/>
        </p:blipFill>
        <p:spPr>
          <a:xfrm>
            <a:off x="4499992" y="3219822"/>
            <a:ext cx="1141559" cy="531291"/>
          </a:xfrm>
          <a:prstGeom prst="rect">
            <a:avLst/>
          </a:prstGeom>
        </p:spPr>
      </p:pic>
    </p:spTree>
    <p:extLst>
      <p:ext uri="{BB962C8B-B14F-4D97-AF65-F5344CB8AC3E}">
        <p14:creationId xmlns:p14="http://schemas.microsoft.com/office/powerpoint/2010/main" val="350700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BAFA8-F125-447E-8BE3-219946941C9A}"/>
              </a:ext>
            </a:extLst>
          </p:cNvPr>
          <p:cNvSpPr txBox="1"/>
          <p:nvPr/>
        </p:nvSpPr>
        <p:spPr>
          <a:xfrm>
            <a:off x="1187624" y="1275606"/>
            <a:ext cx="6534472" cy="3139321"/>
          </a:xfrm>
          <a:prstGeom prst="rect">
            <a:avLst/>
          </a:prstGeom>
          <a:noFill/>
        </p:spPr>
        <p:txBody>
          <a:bodyPr wrap="square">
            <a:spAutoFit/>
          </a:bodyPr>
          <a:lstStyle/>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“Ustedes deberán tomar el papel de un investigador que quiere solucionar el caso que se les ha entregado. A partir de este momento dispondrán de 40 minutos para darle solución. Cuentan con toda la información que necesitan en el sobre</a:t>
            </a:r>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 y tendrán que utilizar sus teléfonos para descifrarla. </a:t>
            </a:r>
            <a:endPar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 final deberán entregar un reporte donde expliquen ¿Dónde se dio el brote de colera? ¿Cuál fue la causa de la contaminación? ¿Qué pasos del método científico pusieron en práctica para resolver el problema? </a:t>
            </a:r>
          </a:p>
          <a:p>
            <a:pPr algn="just"/>
            <a:endPar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¿Listos?, empiecen</a:t>
            </a:r>
            <a:endParaRPr lang="es-MX" dirty="0"/>
          </a:p>
        </p:txBody>
      </p:sp>
      <p:sp>
        <p:nvSpPr>
          <p:cNvPr id="5" name="1 CuadroTexto">
            <a:extLst>
              <a:ext uri="{FF2B5EF4-FFF2-40B4-BE49-F238E27FC236}">
                <a16:creationId xmlns:a16="http://schemas.microsoft.com/office/drawing/2014/main" id="{00E4B71B-134B-470D-95CD-FC3A27CFF9C0}"/>
              </a:ext>
            </a:extLst>
          </p:cNvPr>
          <p:cNvSpPr txBox="1"/>
          <p:nvPr/>
        </p:nvSpPr>
        <p:spPr>
          <a:xfrm>
            <a:off x="899592" y="555526"/>
            <a:ext cx="5472608" cy="461665"/>
          </a:xfrm>
          <a:prstGeom prst="rect">
            <a:avLst/>
          </a:prstGeom>
          <a:noFill/>
        </p:spPr>
        <p:txBody>
          <a:bodyPr wrap="square" rtlCol="0">
            <a:spAutoFit/>
          </a:bodyPr>
          <a:lstStyle/>
          <a:p>
            <a:r>
              <a:rPr lang="es-MX" sz="2400" dirty="0" err="1"/>
              <a:t>Consignia</a:t>
            </a:r>
            <a:r>
              <a:rPr lang="es-MX" sz="2400" dirty="0"/>
              <a:t>  </a:t>
            </a:r>
          </a:p>
        </p:txBody>
      </p:sp>
    </p:spTree>
    <p:extLst>
      <p:ext uri="{BB962C8B-B14F-4D97-AF65-F5344CB8AC3E}">
        <p14:creationId xmlns:p14="http://schemas.microsoft.com/office/powerpoint/2010/main" val="7133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411760" y="1923678"/>
            <a:ext cx="5184576" cy="646331"/>
          </a:xfrm>
          <a:prstGeom prst="rect">
            <a:avLst/>
          </a:prstGeom>
          <a:noFill/>
        </p:spPr>
        <p:txBody>
          <a:bodyPr wrap="square" rtlCol="0">
            <a:spAutoFit/>
          </a:bodyPr>
          <a:lstStyle/>
          <a:p>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Estrategias lúdicas: Aplicaciones para el uso del celular en el aula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3 CuadroTexto"/>
          <p:cNvSpPr txBox="1"/>
          <p:nvPr/>
        </p:nvSpPr>
        <p:spPr>
          <a:xfrm>
            <a:off x="6084168" y="3363838"/>
            <a:ext cx="3096344" cy="830997"/>
          </a:xfrm>
          <a:prstGeom prst="rect">
            <a:avLst/>
          </a:prstGeom>
          <a:noFill/>
        </p:spPr>
        <p:txBody>
          <a:bodyPr wrap="square" rtlCol="0">
            <a:spAutoFit/>
          </a:bodyPr>
          <a:lstStyle/>
          <a:p>
            <a:r>
              <a:rPr lang="es-MX" sz="1200" dirty="0"/>
              <a:t>Presentan: </a:t>
            </a:r>
          </a:p>
          <a:p>
            <a:r>
              <a:rPr lang="es-MX" sz="1200" dirty="0"/>
              <a:t>Martha Patricia Gutiérrez Pérez</a:t>
            </a:r>
          </a:p>
          <a:p>
            <a:r>
              <a:rPr lang="es-MX" sz="1200" dirty="0"/>
              <a:t>Oscar Zaragoza Vega</a:t>
            </a:r>
          </a:p>
          <a:p>
            <a:r>
              <a:rPr lang="es-MX" sz="1200" dirty="0"/>
              <a:t>Sistema de Educación Media Superior</a:t>
            </a:r>
          </a:p>
        </p:txBody>
      </p:sp>
    </p:spTree>
    <p:extLst>
      <p:ext uri="{BB962C8B-B14F-4D97-AF65-F5344CB8AC3E}">
        <p14:creationId xmlns:p14="http://schemas.microsoft.com/office/powerpoint/2010/main" val="100812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n 1" descr="Un grupo de personas sentadas en una biblioteca&#10;&#10;Descripción generada automáticamente">
            <a:extLst>
              <a:ext uri="{FF2B5EF4-FFF2-40B4-BE49-F238E27FC236}">
                <a16:creationId xmlns:a16="http://schemas.microsoft.com/office/drawing/2014/main" id="{6FBF4905-3458-42A4-83EC-0875AA221DC1}"/>
              </a:ext>
            </a:extLst>
          </p:cNvPr>
          <p:cNvPicPr/>
          <p:nvPr/>
        </p:nvPicPr>
        <p:blipFill rotWithShape="1">
          <a:blip r:embed="rId2" cstate="print">
            <a:extLst>
              <a:ext uri="{28A0092B-C50C-407E-A947-70E740481C1C}">
                <a14:useLocalDpi xmlns:a14="http://schemas.microsoft.com/office/drawing/2010/main" val="0"/>
              </a:ext>
            </a:extLst>
          </a:blip>
          <a:srcRect t="12067" r="-4" b="17271"/>
          <a:stretch/>
        </p:blipFill>
        <p:spPr bwMode="auto">
          <a:xfrm>
            <a:off x="241297" y="241299"/>
            <a:ext cx="4256173" cy="2263053"/>
          </a:xfrm>
          <a:prstGeom prst="rect">
            <a:avLst/>
          </a:prstGeom>
          <a:noFill/>
        </p:spPr>
      </p:pic>
      <p:pic>
        <p:nvPicPr>
          <p:cNvPr id="4" name="Imagen 3" descr="Personas sentadas en una mesa&#10;&#10;Descripción generada automáticamente">
            <a:extLst>
              <a:ext uri="{FF2B5EF4-FFF2-40B4-BE49-F238E27FC236}">
                <a16:creationId xmlns:a16="http://schemas.microsoft.com/office/drawing/2014/main" id="{D81666E0-BDDC-40E7-9CEA-D3CC44D0ED76}"/>
              </a:ext>
            </a:extLst>
          </p:cNvPr>
          <p:cNvPicPr/>
          <p:nvPr/>
        </p:nvPicPr>
        <p:blipFill rotWithShape="1">
          <a:blip r:embed="rId3" cstate="print">
            <a:extLst>
              <a:ext uri="{28A0092B-C50C-407E-A947-70E740481C1C}">
                <a14:useLocalDpi xmlns:a14="http://schemas.microsoft.com/office/drawing/2010/main" val="0"/>
              </a:ext>
            </a:extLst>
          </a:blip>
          <a:srcRect t="26923" r="-4" b="7741"/>
          <a:stretch/>
        </p:blipFill>
        <p:spPr bwMode="auto">
          <a:xfrm>
            <a:off x="241297" y="2633139"/>
            <a:ext cx="4256173" cy="2092466"/>
          </a:xfrm>
          <a:prstGeom prst="rect">
            <a:avLst/>
          </a:prstGeom>
          <a:noFill/>
        </p:spPr>
      </p:pic>
      <p:pic>
        <p:nvPicPr>
          <p:cNvPr id="3" name="Imagen 2">
            <a:extLst>
              <a:ext uri="{FF2B5EF4-FFF2-40B4-BE49-F238E27FC236}">
                <a16:creationId xmlns:a16="http://schemas.microsoft.com/office/drawing/2014/main" id="{BD6AF616-19E6-4301-9C3F-C7AA293C46B6}"/>
              </a:ext>
            </a:extLst>
          </p:cNvPr>
          <p:cNvPicPr/>
          <p:nvPr/>
        </p:nvPicPr>
        <p:blipFill rotWithShape="1">
          <a:blip r:embed="rId4" cstate="print">
            <a:extLst>
              <a:ext uri="{28A0092B-C50C-407E-A947-70E740481C1C}">
                <a14:useLocalDpi xmlns:a14="http://schemas.microsoft.com/office/drawing/2010/main" val="0"/>
              </a:ext>
            </a:extLst>
          </a:blip>
          <a:srcRect l="3019" r="24543" b="2"/>
          <a:stretch/>
        </p:blipFill>
        <p:spPr bwMode="auto">
          <a:xfrm>
            <a:off x="4646529" y="241299"/>
            <a:ext cx="4256173" cy="4484306"/>
          </a:xfrm>
          <a:prstGeom prst="rect">
            <a:avLst/>
          </a:prstGeom>
          <a:noFill/>
        </p:spPr>
      </p:pic>
    </p:spTree>
    <p:extLst>
      <p:ext uri="{BB962C8B-B14F-4D97-AF65-F5344CB8AC3E}">
        <p14:creationId xmlns:p14="http://schemas.microsoft.com/office/powerpoint/2010/main" val="166270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DBAFA8-F125-447E-8BE3-219946941C9A}"/>
              </a:ext>
            </a:extLst>
          </p:cNvPr>
          <p:cNvSpPr txBox="1"/>
          <p:nvPr/>
        </p:nvSpPr>
        <p:spPr>
          <a:xfrm>
            <a:off x="1043608" y="890340"/>
            <a:ext cx="6912768" cy="3970318"/>
          </a:xfrm>
          <a:prstGeom prst="rect">
            <a:avLst/>
          </a:prstGeom>
          <a:noFill/>
        </p:spPr>
        <p:txBody>
          <a:bodyPr wrap="square">
            <a:spAutoFit/>
          </a:bodyPr>
          <a:lstStyle/>
          <a:p>
            <a:pPr marL="285750" indent="-285750" algn="just">
              <a:buFont typeface="Wingdings" panose="05000000000000000000" pitchFamily="2" charset="2"/>
              <a:buChar char="ü"/>
            </a:pPr>
            <a:r>
              <a:rPr lang="es-ES_trad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la educación del siglo XXI es importante que los estudiantes relacionen los conocimientos teóricos con situaciones reales, y el incluir el juego y las tecnologías en las actividades de aprendizaje son una forma creativa para que aprendan. </a:t>
            </a:r>
          </a:p>
          <a:p>
            <a:pPr marL="285750" indent="-285750" algn="just">
              <a:buFont typeface="Wingdings" panose="05000000000000000000" pitchFamily="2" charset="2"/>
              <a:buChar char="ü"/>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r>
              <a:rPr lang="es-ES_trad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docente debe aprovechar los intereses de los estudiantes, su acceso a las tecnologías para lograr que un aprendizaje eficaz y significativo. </a:t>
            </a:r>
          </a:p>
          <a:p>
            <a:pPr algn="just"/>
            <a:endParaRPr lang="es-ES_trad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r>
              <a:rPr lang="es-ES_tradnl"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aplicación de la estrategia permitió que los estudiantes se sintieran como investigadores por un rato y que experimentaran un proceso de investigación, generando motivación e interés en seguir aprendiendo.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1 CuadroTexto">
            <a:extLst>
              <a:ext uri="{FF2B5EF4-FFF2-40B4-BE49-F238E27FC236}">
                <a16:creationId xmlns:a16="http://schemas.microsoft.com/office/drawing/2014/main" id="{00E4B71B-134B-470D-95CD-FC3A27CFF9C0}"/>
              </a:ext>
            </a:extLst>
          </p:cNvPr>
          <p:cNvSpPr txBox="1"/>
          <p:nvPr/>
        </p:nvSpPr>
        <p:spPr>
          <a:xfrm>
            <a:off x="899592" y="411510"/>
            <a:ext cx="5472608" cy="461665"/>
          </a:xfrm>
          <a:prstGeom prst="rect">
            <a:avLst/>
          </a:prstGeom>
          <a:noFill/>
        </p:spPr>
        <p:txBody>
          <a:bodyPr wrap="square" rtlCol="0">
            <a:spAutoFit/>
          </a:bodyPr>
          <a:lstStyle/>
          <a:p>
            <a:pPr>
              <a:lnSpc>
                <a:spcPct val="150000"/>
              </a:lnSpc>
            </a:pPr>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Conclusiones y recomendaciones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18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E7939B-BA13-481A-AA66-774B075AC682}"/>
              </a:ext>
            </a:extLst>
          </p:cNvPr>
          <p:cNvSpPr txBox="1"/>
          <p:nvPr/>
        </p:nvSpPr>
        <p:spPr>
          <a:xfrm>
            <a:off x="539552" y="632757"/>
            <a:ext cx="8496944" cy="3877985"/>
          </a:xfrm>
          <a:prstGeom prst="rect">
            <a:avLst/>
          </a:prstGeom>
          <a:noFill/>
        </p:spPr>
        <p:txBody>
          <a:bodyPr wrap="square">
            <a:spAutoFit/>
          </a:bodyPr>
          <a:lstStyle/>
          <a:p>
            <a:pPr algn="just"/>
            <a:r>
              <a:rPr lang="es-ES_trad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estrategia les pareció… </a:t>
            </a:r>
          </a:p>
          <a:p>
            <a:pPr algn="just"/>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me hizo padre pues nos juntamos en equipo, utilizamos el teléfono para escanear los códigos y obtener información de ellos y así resolver un problema” A1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 pareció una actividad interesante y a la vez divertido ya que nos convertimos en investigadores y analizamos el caso” A2</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 gustó mucho, pues no me lo esperaba. Fue una manera muy divertida y curiosa de trabajar. A3</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“Fue muy interesante, ya que tenía suspenso porque no sabías cuál pista nos daría cada código” A4</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“Muy interesante y el uso de códigos QR es práctico y dinámico” A5</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r>
              <a:rPr lang="es-ES_tradnl"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 pareció muy completa ya que nos adentramos en una situación muy cercana a la que se vivió cuando se realizó la investigación, así como practicamos los distintos pasos de método científico.” A6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60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C7036D-851B-4BA4-ADAC-CF426919AB35}"/>
              </a:ext>
            </a:extLst>
          </p:cNvPr>
          <p:cNvPicPr/>
          <p:nvPr/>
        </p:nvPicPr>
        <p:blipFill rotWithShape="1">
          <a:blip r:embed="rId3" cstate="print">
            <a:extLst>
              <a:ext uri="{28A0092B-C50C-407E-A947-70E740481C1C}">
                <a14:useLocalDpi xmlns:a14="http://schemas.microsoft.com/office/drawing/2010/main" val="0"/>
              </a:ext>
            </a:extLst>
          </a:blip>
          <a:srcRect l="14398" t="27073" r="22580"/>
          <a:stretch/>
        </p:blipFill>
        <p:spPr bwMode="auto">
          <a:xfrm>
            <a:off x="755576" y="1635646"/>
            <a:ext cx="3589020" cy="2134235"/>
          </a:xfrm>
          <a:prstGeom prst="rect">
            <a:avLst/>
          </a:prstGeom>
          <a:noFill/>
          <a:ln>
            <a:noFill/>
          </a:ln>
          <a:extLst>
            <a:ext uri="{53640926-AAD7-44D8-BBD7-CCE9431645EC}">
              <a14:shadowObscured xmlns:a14="http://schemas.microsoft.com/office/drawing/2010/main"/>
            </a:ext>
          </a:extLst>
        </p:spPr>
      </p:pic>
      <p:sp>
        <p:nvSpPr>
          <p:cNvPr id="2" name="1 CuadroTexto">
            <a:extLst>
              <a:ext uri="{FF2B5EF4-FFF2-40B4-BE49-F238E27FC236}">
                <a16:creationId xmlns:a16="http://schemas.microsoft.com/office/drawing/2014/main" id="{130B95DE-D858-41F0-BE03-6C1B76505BE0}"/>
              </a:ext>
            </a:extLst>
          </p:cNvPr>
          <p:cNvSpPr txBox="1"/>
          <p:nvPr/>
        </p:nvSpPr>
        <p:spPr>
          <a:xfrm>
            <a:off x="899592" y="411510"/>
            <a:ext cx="2808312" cy="1294072"/>
          </a:xfrm>
          <a:prstGeom prst="rect">
            <a:avLst/>
          </a:prstGeom>
          <a:noFill/>
        </p:spPr>
        <p:txBody>
          <a:bodyPr wrap="square" rtlCol="0">
            <a:spAutoFit/>
          </a:bodyPr>
          <a:lstStyle/>
          <a:p>
            <a:pPr>
              <a:lnSpc>
                <a:spcPct val="150000"/>
              </a:lnSpc>
            </a:pPr>
            <a:r>
              <a:rPr lang="es-ES_tradnl" b="1" dirty="0">
                <a:solidFill>
                  <a:srgbClr val="000000"/>
                </a:solidFill>
                <a:latin typeface="Arial" panose="020B0604020202020204" pitchFamily="34" charset="0"/>
                <a:ea typeface="Calibri" panose="020F0502020204030204" pitchFamily="34" charset="0"/>
                <a:cs typeface="Times New Roman" panose="02020603050405020304" pitchFamily="18" charset="0"/>
              </a:rPr>
              <a:t>Lograron identificar los pasos del método científico </a:t>
            </a:r>
            <a:r>
              <a:rPr lang="es-ES_tradnl"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5B376450-8342-499C-BFA2-4FCD8C98BE61}"/>
              </a:ext>
            </a:extLst>
          </p:cNvPr>
          <p:cNvPicPr/>
          <p:nvPr/>
        </p:nvPicPr>
        <p:blipFill rotWithShape="1">
          <a:blip r:embed="rId4"/>
          <a:srcRect l="1086" b="13096"/>
          <a:stretch/>
        </p:blipFill>
        <p:spPr bwMode="auto">
          <a:xfrm>
            <a:off x="4139952" y="1092553"/>
            <a:ext cx="4023360" cy="1988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941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AC1EBED-4195-4E7C-B1A8-67C39D5428F5}"/>
              </a:ext>
            </a:extLst>
          </p:cNvPr>
          <p:cNvSpPr txBox="1"/>
          <p:nvPr/>
        </p:nvSpPr>
        <p:spPr>
          <a:xfrm>
            <a:off x="683568" y="1203598"/>
            <a:ext cx="4572000" cy="2308324"/>
          </a:xfrm>
          <a:prstGeom prst="rect">
            <a:avLst/>
          </a:prstGeom>
          <a:noFill/>
        </p:spPr>
        <p:txBody>
          <a:bodyPr wrap="square">
            <a:spAutoFit/>
          </a:bodyPr>
          <a:lstStyle/>
          <a:p>
            <a:pPr algn="just"/>
            <a:r>
              <a:rPr lang="es-ES_tradnl" sz="1800" dirty="0">
                <a:solidFill>
                  <a:srgbClr val="000000"/>
                </a:solidFill>
                <a:effectLst/>
                <a:latin typeface="Arial" panose="020B0604020202020204" pitchFamily="34" charset="0"/>
                <a:ea typeface="Calibri" panose="020F0502020204030204" pitchFamily="34" charset="0"/>
              </a:rPr>
              <a:t>Después de esta experiencia se trabajó con una actividad similar, con códigos QR pero para docentes, a manera de taller en el coloquio de 7°investigación educativa de prepa 12 y en el XX Coloquio Nacional de Formación Docente realizado en la Ciudad de Guerrero donde además se trabajó con </a:t>
            </a:r>
            <a:r>
              <a:rPr lang="es-ES_tradnl" sz="1800" dirty="0" err="1">
                <a:solidFill>
                  <a:srgbClr val="000000"/>
                </a:solidFill>
                <a:effectLst/>
                <a:latin typeface="Arial" panose="020B0604020202020204" pitchFamily="34" charset="0"/>
                <a:ea typeface="Calibri" panose="020F0502020204030204" pitchFamily="34" charset="0"/>
              </a:rPr>
              <a:t>Padlet</a:t>
            </a:r>
            <a:r>
              <a:rPr lang="es-ES_tradnl" sz="1800" dirty="0">
                <a:solidFill>
                  <a:srgbClr val="000000"/>
                </a:solidFill>
                <a:effectLst/>
                <a:latin typeface="Arial" panose="020B0604020202020204" pitchFamily="34" charset="0"/>
                <a:ea typeface="Calibri" panose="020F0502020204030204" pitchFamily="34" charset="0"/>
              </a:rPr>
              <a:t>, </a:t>
            </a:r>
            <a:r>
              <a:rPr lang="es-ES_tradnl" sz="1800" dirty="0" err="1">
                <a:solidFill>
                  <a:srgbClr val="000000"/>
                </a:solidFill>
                <a:effectLst/>
                <a:latin typeface="Arial" panose="020B0604020202020204" pitchFamily="34" charset="0"/>
                <a:ea typeface="Calibri" panose="020F0502020204030204" pitchFamily="34" charset="0"/>
              </a:rPr>
              <a:t>plikers</a:t>
            </a:r>
            <a:r>
              <a:rPr lang="es-ES_tradnl" sz="1800" dirty="0">
                <a:solidFill>
                  <a:srgbClr val="000000"/>
                </a:solidFill>
                <a:effectLst/>
                <a:latin typeface="Arial" panose="020B0604020202020204" pitchFamily="34" charset="0"/>
                <a:ea typeface="Calibri" panose="020F0502020204030204" pitchFamily="34" charset="0"/>
              </a:rPr>
              <a:t>  y Zip Grade</a:t>
            </a:r>
            <a:endParaRPr lang="es-MX" dirty="0"/>
          </a:p>
        </p:txBody>
      </p:sp>
      <p:pic>
        <p:nvPicPr>
          <p:cNvPr id="8" name="Imagen 7">
            <a:extLst>
              <a:ext uri="{FF2B5EF4-FFF2-40B4-BE49-F238E27FC236}">
                <a16:creationId xmlns:a16="http://schemas.microsoft.com/office/drawing/2014/main" id="{C5F385B0-572F-42D1-BF32-91B35CBF37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568" y="1235975"/>
            <a:ext cx="1452384" cy="1368797"/>
          </a:xfrm>
          <a:prstGeom prst="rect">
            <a:avLst/>
          </a:prstGeom>
          <a:noFill/>
          <a:ln>
            <a:noFill/>
          </a:ln>
        </p:spPr>
      </p:pic>
      <p:pic>
        <p:nvPicPr>
          <p:cNvPr id="9" name="Imagen 8">
            <a:extLst>
              <a:ext uri="{FF2B5EF4-FFF2-40B4-BE49-F238E27FC236}">
                <a16:creationId xmlns:a16="http://schemas.microsoft.com/office/drawing/2014/main" id="{4440DEFC-762A-41A0-BBE6-871E31586C6E}"/>
              </a:ext>
            </a:extLst>
          </p:cNvPr>
          <p:cNvPicPr/>
          <p:nvPr/>
        </p:nvPicPr>
        <p:blipFill rotWithShape="1">
          <a:blip r:embed="rId4" cstate="print">
            <a:extLst>
              <a:ext uri="{28A0092B-C50C-407E-A947-70E740481C1C}">
                <a14:useLocalDpi xmlns:a14="http://schemas.microsoft.com/office/drawing/2010/main" val="0"/>
              </a:ext>
            </a:extLst>
          </a:blip>
          <a:srcRect b="8604"/>
          <a:stretch/>
        </p:blipFill>
        <p:spPr bwMode="auto">
          <a:xfrm>
            <a:off x="6948264" y="917074"/>
            <a:ext cx="1645920" cy="2006600"/>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57473242-EEAE-4638-88C2-8E76DD6C2D57}"/>
              </a:ext>
            </a:extLst>
          </p:cNvPr>
          <p:cNvPicPr/>
          <p:nvPr/>
        </p:nvPicPr>
        <p:blipFill rotWithShape="1">
          <a:blip r:embed="rId5" cstate="print">
            <a:extLst>
              <a:ext uri="{28A0092B-C50C-407E-A947-70E740481C1C}">
                <a14:useLocalDpi xmlns:a14="http://schemas.microsoft.com/office/drawing/2010/main" val="0"/>
              </a:ext>
            </a:extLst>
          </a:blip>
          <a:srcRect t="35934"/>
          <a:stretch/>
        </p:blipFill>
        <p:spPr bwMode="auto">
          <a:xfrm>
            <a:off x="5584284" y="2971752"/>
            <a:ext cx="2727960" cy="13093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928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130B95DE-D858-41F0-BE03-6C1B76505BE0}"/>
              </a:ext>
            </a:extLst>
          </p:cNvPr>
          <p:cNvSpPr txBox="1"/>
          <p:nvPr/>
        </p:nvSpPr>
        <p:spPr>
          <a:xfrm>
            <a:off x="899592" y="411510"/>
            <a:ext cx="6624736" cy="463075"/>
          </a:xfrm>
          <a:prstGeom prst="rect">
            <a:avLst/>
          </a:prstGeom>
          <a:noFill/>
        </p:spPr>
        <p:txBody>
          <a:bodyPr wrap="square" rtlCol="0">
            <a:spAutoFit/>
          </a:bodyPr>
          <a:lstStyle/>
          <a:p>
            <a:pPr>
              <a:lnSpc>
                <a:spcPct val="150000"/>
              </a:lnSpc>
            </a:pPr>
            <a:r>
              <a:rPr lang="es-ES_tradnl" b="1" dirty="0">
                <a:solidFill>
                  <a:srgbClr val="000000"/>
                </a:solidFill>
                <a:latin typeface="Arial" panose="020B0604020202020204" pitchFamily="34" charset="0"/>
                <a:ea typeface="Calibri" panose="020F0502020204030204" pitchFamily="34" charset="0"/>
                <a:cs typeface="Times New Roman" panose="02020603050405020304" pitchFamily="18" charset="0"/>
              </a:rPr>
              <a:t>Referencias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F794638C-E53D-47B4-BAAE-AC9E44CCB2FA}"/>
              </a:ext>
            </a:extLst>
          </p:cNvPr>
          <p:cNvSpPr txBox="1"/>
          <p:nvPr/>
        </p:nvSpPr>
        <p:spPr>
          <a:xfrm>
            <a:off x="1187624" y="874585"/>
            <a:ext cx="7272808" cy="3620928"/>
          </a:xfrm>
          <a:prstGeom prst="rect">
            <a:avLst/>
          </a:prstGeom>
          <a:noFill/>
        </p:spPr>
        <p:txBody>
          <a:bodyPr wrap="square">
            <a:spAutoFit/>
          </a:bodyPr>
          <a:lstStyle/>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Brazuelo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Grund</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 &amp; Gallego Gil, D. (2011). Mobile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learning</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Los dispositivos móviles como recurso educativo. Recuperado de: </a:t>
            </a:r>
            <a:r>
              <a:rPr lang="es-ES_tradnl" sz="11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http://www.quintanal.es/recensiones/Mobile_learning.pdf</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Colaboradores de Wikipedia. (2020, 22 octubre). Código QR. Wikipedia, la enciclopedia libre. </a:t>
            </a:r>
            <a:r>
              <a:rPr lang="es-ES_tradnl"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https://tinyurl.com/y6dduwbf</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 César. (2004). Psicología de la educación y prácticas educativas mediadas por las tecnologías de la información y comunicación. Una mirada constructivista. Revista Sinéctica, (25), 1-24. Recuperado de: http://portal.iteso.mx/portal/page/portal/Sinectica/Historico/Numeros_anteriores05/025/25%20Cesar%20Coll-Separata.pdf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Díaz, F. y Hernández, G. (2002). Estrategias docentes para un aprendizaje significativo: una interpretación constructivista. Mc Graw Hill. México </a:t>
            </a: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General de Integración de las Tecnologías de Información. (s. f.). Sitio del Observatorio TIC de la UCOL – MENTIMETER. Sitio del Observatorio TIC de la UCOL. https://recursos.ucol.mx/observatic/exploratic/mentimeter/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99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27B485-9470-4D71-9C25-92932004538A}"/>
              </a:ext>
            </a:extLst>
          </p:cNvPr>
          <p:cNvSpPr txBox="1"/>
          <p:nvPr/>
        </p:nvSpPr>
        <p:spPr>
          <a:xfrm>
            <a:off x="827584" y="915566"/>
            <a:ext cx="7560840" cy="3112006"/>
          </a:xfrm>
          <a:prstGeom prst="rect">
            <a:avLst/>
          </a:prstGeom>
          <a:noFill/>
        </p:spPr>
        <p:txBody>
          <a:bodyPr wrap="square">
            <a:spAutoFit/>
          </a:bodyPr>
          <a:lstStyle/>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Gómez Hernández, P., &amp; Monge López, C. (2019). Potencialidades del teléfono móvil como recurso innovador en el aula: una revisión teórica. Recuperado de: </a:t>
            </a:r>
            <a:r>
              <a:rPr lang="es-ES_tradnl"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https://www.raco.cat/index.php/DIM/article/viewFile/269850/357378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Henríquez Ritchie, P., Organista Sandoval, J., &amp; Lavigne, G. (2013). Nuevos procesos de interactividad e interacción social: uso de smartphones en estudiantes y docentes universitarios. Recuperado de: </a:t>
            </a:r>
            <a:r>
              <a:rPr lang="es-ES_tradnl" sz="11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https://revistas.ucr.ac.cr/index.php/aie/article/view/12039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 de Portales News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Detail</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Page. (2012, 23 octubre). Universia. https://www.universia.net/es/actualidad/orientacion-academica/8-principios-aprendizaje-movil-1132724.html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Unir, V. (2020, 28 septiembre). Códigos QR en el aula: diversión garantizada a un solo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click</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UNIR. </a:t>
            </a:r>
            <a:r>
              <a:rPr lang="es-ES_tradnl" sz="11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https://tinyurl.com/y5kppfff</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gn="just">
              <a:lnSpc>
                <a:spcPct val="150000"/>
              </a:lnSpc>
            </a:pP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Instituto Mexicano de Tecnología del Agua,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Watercourse</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International WET México, Instituto Mexicano de Tecnología del Agua, Arribas, R. V. M.,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Watercourse</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Organization</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&amp; International WET </a:t>
            </a:r>
            <a:r>
              <a:rPr lang="es-ES_tradnl"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Mexico</a:t>
            </a:r>
            <a:r>
              <a:rPr lang="es-ES_tradnl"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(2000). ¡Encaucemos el agua! Instituto Mexicano de Tecnología del Agua.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63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B2A35E9-DE0A-4AF5-BA46-64F726DB6DD0}"/>
              </a:ext>
            </a:extLst>
          </p:cNvPr>
          <p:cNvPicPr>
            <a:picLocks noChangeAspect="1"/>
          </p:cNvPicPr>
          <p:nvPr/>
        </p:nvPicPr>
        <p:blipFill rotWithShape="1">
          <a:blip r:embed="rId3"/>
          <a:srcRect l="17028" r="38627" b="1"/>
          <a:stretch/>
        </p:blipFill>
        <p:spPr>
          <a:xfrm>
            <a:off x="7668344" y="987574"/>
            <a:ext cx="1303365" cy="1800200"/>
          </a:xfrm>
          <a:prstGeom prst="rect">
            <a:avLst/>
          </a:prstGeom>
        </p:spPr>
      </p:pic>
      <p:sp>
        <p:nvSpPr>
          <p:cNvPr id="10" name="Marcador de contenido 9">
            <a:extLst>
              <a:ext uri="{FF2B5EF4-FFF2-40B4-BE49-F238E27FC236}">
                <a16:creationId xmlns:a16="http://schemas.microsoft.com/office/drawing/2014/main" id="{C81BF06E-8008-4231-821C-B88D9FE9218D}"/>
              </a:ext>
            </a:extLst>
          </p:cNvPr>
          <p:cNvSpPr>
            <a:spLocks noGrp="1"/>
          </p:cNvSpPr>
          <p:nvPr>
            <p:ph idx="1"/>
          </p:nvPr>
        </p:nvSpPr>
        <p:spPr>
          <a:xfrm>
            <a:off x="3347864" y="987574"/>
            <a:ext cx="3888432" cy="2958976"/>
          </a:xfrm>
        </p:spPr>
        <p:txBody>
          <a:bodyPr>
            <a:normAutofit fontScale="92500" lnSpcReduction="20000"/>
          </a:bodyPr>
          <a:lstStyle/>
          <a:p>
            <a:pPr algn="just"/>
            <a:r>
              <a:rPr lang="es-ES_tradnl" sz="1800" dirty="0">
                <a:solidFill>
                  <a:srgbClr val="000000"/>
                </a:solidFill>
                <a:effectLst/>
                <a:latin typeface="Arial" panose="020B0604020202020204" pitchFamily="34" charset="0"/>
                <a:ea typeface="Calibri" panose="020F0502020204030204" pitchFamily="34" charset="0"/>
              </a:rPr>
              <a:t>Uno de los grandes retos educativos, en especial para los docentes, es la búsqueda e implementación de estrategias basadas en la tecnología, uno en particular es cómo incorporar los dispositivos móviles a sus procesos de enseñanza-aprendizaje como una herramienta a  través de la cual se pueden facilitar contenidos educativos y mejorar la comunicación entre estudiantes y docentes </a:t>
            </a:r>
            <a:r>
              <a:rPr lang="es-ES_tradnl" sz="1000" dirty="0">
                <a:solidFill>
                  <a:srgbClr val="000000"/>
                </a:solidFill>
                <a:effectLst/>
                <a:latin typeface="Arial" panose="020B0604020202020204" pitchFamily="34" charset="0"/>
                <a:ea typeface="Calibri" panose="020F0502020204030204" pitchFamily="34" charset="0"/>
              </a:rPr>
              <a:t>(Coll, 2004).</a:t>
            </a:r>
            <a:r>
              <a:rPr lang="es-ES_tradnl" sz="1800" dirty="0">
                <a:solidFill>
                  <a:srgbClr val="000000"/>
                </a:solidFill>
                <a:effectLst/>
                <a:latin typeface="Arial" panose="020B0604020202020204" pitchFamily="34" charset="0"/>
                <a:ea typeface="Calibri" panose="020F0502020204030204" pitchFamily="34" charset="0"/>
              </a:rPr>
              <a:t> </a:t>
            </a:r>
            <a:endParaRPr lang="es-MX" dirty="0"/>
          </a:p>
        </p:txBody>
      </p:sp>
      <p:pic>
        <p:nvPicPr>
          <p:cNvPr id="12" name="Imagen 11">
            <a:extLst>
              <a:ext uri="{FF2B5EF4-FFF2-40B4-BE49-F238E27FC236}">
                <a16:creationId xmlns:a16="http://schemas.microsoft.com/office/drawing/2014/main" id="{E015F599-FB38-4571-88E9-E3428B863483}"/>
              </a:ext>
            </a:extLst>
          </p:cNvPr>
          <p:cNvPicPr>
            <a:picLocks noChangeAspect="1"/>
          </p:cNvPicPr>
          <p:nvPr/>
        </p:nvPicPr>
        <p:blipFill rotWithShape="1">
          <a:blip r:embed="rId4"/>
          <a:srcRect l="34182" r="31789" b="-2"/>
          <a:stretch/>
        </p:blipFill>
        <p:spPr>
          <a:xfrm>
            <a:off x="7668344" y="2787774"/>
            <a:ext cx="1303365" cy="1800201"/>
          </a:xfrm>
          <a:prstGeom prst="rect">
            <a:avLst/>
          </a:prstGeom>
        </p:spPr>
      </p:pic>
    </p:spTree>
    <p:extLst>
      <p:ext uri="{BB962C8B-B14F-4D97-AF65-F5344CB8AC3E}">
        <p14:creationId xmlns:p14="http://schemas.microsoft.com/office/powerpoint/2010/main" val="119631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Marcador de contenido 12">
            <a:extLst>
              <a:ext uri="{FF2B5EF4-FFF2-40B4-BE49-F238E27FC236}">
                <a16:creationId xmlns:a16="http://schemas.microsoft.com/office/drawing/2014/main" id="{3B51D4F6-EB32-4276-9BF5-855C95873306}"/>
              </a:ext>
            </a:extLst>
          </p:cNvPr>
          <p:cNvPicPr>
            <a:picLocks noChangeAspect="1"/>
          </p:cNvPicPr>
          <p:nvPr/>
        </p:nvPicPr>
        <p:blipFill rotWithShape="1">
          <a:blip r:embed="rId3"/>
          <a:srcRect l="22800" r="32855" b="1"/>
          <a:stretch/>
        </p:blipFill>
        <p:spPr>
          <a:xfrm>
            <a:off x="323528" y="987574"/>
            <a:ext cx="1303365" cy="1800201"/>
          </a:xfrm>
          <a:prstGeom prst="rect">
            <a:avLst/>
          </a:prstGeom>
        </p:spPr>
      </p:pic>
      <p:sp>
        <p:nvSpPr>
          <p:cNvPr id="10" name="Rectángulo 9">
            <a:extLst>
              <a:ext uri="{FF2B5EF4-FFF2-40B4-BE49-F238E27FC236}">
                <a16:creationId xmlns:a16="http://schemas.microsoft.com/office/drawing/2014/main" id="{29D40F48-A302-468D-BCD3-5051663BC482}"/>
              </a:ext>
            </a:extLst>
          </p:cNvPr>
          <p:cNvSpPr/>
          <p:nvPr/>
        </p:nvSpPr>
        <p:spPr>
          <a:xfrm>
            <a:off x="1763688" y="1131590"/>
            <a:ext cx="7056784" cy="2308324"/>
          </a:xfrm>
          <a:prstGeom prst="rect">
            <a:avLst/>
          </a:prstGeom>
        </p:spPr>
        <p:txBody>
          <a:bodyPr wrap="square">
            <a:spAutoFit/>
          </a:bodyPr>
          <a:lstStyle/>
          <a:p>
            <a:pPr algn="just"/>
            <a:r>
              <a:rPr lang="es-MX" dirty="0">
                <a:solidFill>
                  <a:srgbClr val="000000"/>
                </a:solidFill>
                <a:latin typeface="Arial" panose="020B0604020202020204" pitchFamily="34" charset="0"/>
                <a:ea typeface="Calibri" panose="020F0502020204030204" pitchFamily="34" charset="0"/>
              </a:rPr>
              <a:t>Actualmente en las aulas de todas la escuelas los estudiantes cuentan con un teléfono móvil, generalmente teléfonos inteligentes o smartphones… </a:t>
            </a:r>
          </a:p>
          <a:p>
            <a:pPr algn="just"/>
            <a:endParaRPr lang="es-MX" dirty="0">
              <a:solidFill>
                <a:srgbClr val="000000"/>
              </a:solidFill>
              <a:latin typeface="Arial" panose="020B0604020202020204" pitchFamily="34" charset="0"/>
              <a:ea typeface="Calibri" panose="020F0502020204030204" pitchFamily="34" charset="0"/>
            </a:endParaRPr>
          </a:p>
          <a:p>
            <a:pPr algn="just"/>
            <a:endParaRPr lang="es-MX" dirty="0">
              <a:solidFill>
                <a:srgbClr val="000000"/>
              </a:solidFill>
              <a:latin typeface="Arial" panose="020B0604020202020204" pitchFamily="34" charset="0"/>
              <a:ea typeface="Calibri" panose="020F0502020204030204" pitchFamily="34" charset="0"/>
            </a:endParaRPr>
          </a:p>
          <a:p>
            <a:pPr algn="just"/>
            <a:r>
              <a:rPr lang="es-MX" dirty="0">
                <a:solidFill>
                  <a:srgbClr val="000000"/>
                </a:solidFill>
                <a:latin typeface="Arial" panose="020B0604020202020204" pitchFamily="34" charset="0"/>
                <a:ea typeface="Calibri" panose="020F0502020204030204" pitchFamily="34" charset="0"/>
              </a:rPr>
              <a:t>En muchos casos convirtiéndose en un distractor en el aula, pues los estudiantes no dejan de enviar mensajes o revisar lo que reciben. </a:t>
            </a:r>
          </a:p>
        </p:txBody>
      </p:sp>
    </p:spTree>
    <p:extLst>
      <p:ext uri="{BB962C8B-B14F-4D97-AF65-F5344CB8AC3E}">
        <p14:creationId xmlns:p14="http://schemas.microsoft.com/office/powerpoint/2010/main" val="16918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80AEA5AE-9CC4-4BB5-8A52-838B8C7CB56E}"/>
              </a:ext>
            </a:extLst>
          </p:cNvPr>
          <p:cNvGrpSpPr/>
          <p:nvPr/>
        </p:nvGrpSpPr>
        <p:grpSpPr>
          <a:xfrm>
            <a:off x="755576" y="1275606"/>
            <a:ext cx="3024336" cy="1177377"/>
            <a:chOff x="171262" y="1111253"/>
            <a:chExt cx="4024102" cy="1257532"/>
          </a:xfrm>
        </p:grpSpPr>
        <p:sp>
          <p:nvSpPr>
            <p:cNvPr id="10" name="Rectángulo 9">
              <a:extLst>
                <a:ext uri="{FF2B5EF4-FFF2-40B4-BE49-F238E27FC236}">
                  <a16:creationId xmlns:a16="http://schemas.microsoft.com/office/drawing/2014/main" id="{17631EEB-E575-4364-81C8-743F63BC2264}"/>
                </a:ext>
              </a:extLst>
            </p:cNvPr>
            <p:cNvSpPr/>
            <p:nvPr/>
          </p:nvSpPr>
          <p:spPr>
            <a:xfrm>
              <a:off x="171262" y="1111253"/>
              <a:ext cx="4024102" cy="125753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CuadroTexto 10">
              <a:extLst>
                <a:ext uri="{FF2B5EF4-FFF2-40B4-BE49-F238E27FC236}">
                  <a16:creationId xmlns:a16="http://schemas.microsoft.com/office/drawing/2014/main" id="{2AF04857-159C-4CA9-8012-AE2B8B4F82C1}"/>
                </a:ext>
              </a:extLst>
            </p:cNvPr>
            <p:cNvSpPr txBox="1"/>
            <p:nvPr/>
          </p:nvSpPr>
          <p:spPr>
            <a:xfrm>
              <a:off x="171262" y="1255269"/>
              <a:ext cx="4024102" cy="9958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768" tIns="68580" rIns="68580" bIns="68580" numCol="1" spcCol="1270" anchor="ctr" anchorCtr="0">
              <a:noAutofit/>
            </a:bodyPr>
            <a:lstStyle/>
            <a:p>
              <a:pPr marL="0" lvl="0" indent="0" algn="l" defTabSz="800100">
                <a:lnSpc>
                  <a:spcPct val="90000"/>
                </a:lnSpc>
                <a:spcBef>
                  <a:spcPct val="0"/>
                </a:spcBef>
                <a:spcAft>
                  <a:spcPct val="35000"/>
                </a:spcAft>
                <a:buNone/>
              </a:pPr>
              <a:r>
                <a:rPr lang="es-MX" sz="1400" kern="1200" dirty="0"/>
                <a:t>Es un teléfono móvil con mayor capacidad de almacenamiento de datos</a:t>
              </a:r>
            </a:p>
          </p:txBody>
        </p:sp>
      </p:grpSp>
      <p:sp>
        <p:nvSpPr>
          <p:cNvPr id="12" name="Rectángulo 11">
            <a:extLst>
              <a:ext uri="{FF2B5EF4-FFF2-40B4-BE49-F238E27FC236}">
                <a16:creationId xmlns:a16="http://schemas.microsoft.com/office/drawing/2014/main" id="{5AEC3884-9D1C-4F94-8432-608FEFFDF83C}"/>
              </a:ext>
            </a:extLst>
          </p:cNvPr>
          <p:cNvSpPr/>
          <p:nvPr/>
        </p:nvSpPr>
        <p:spPr>
          <a:xfrm>
            <a:off x="899592" y="1325124"/>
            <a:ext cx="667469" cy="1090332"/>
          </a:xfrm>
          <a:prstGeom prst="rect">
            <a:avLst/>
          </a:prstGeom>
          <a:blipFill rotWithShape="1">
            <a:blip r:embed="rId3"/>
            <a:srcRect/>
            <a:stretch>
              <a:fillRect l="-63000" r="-6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4" name="1 CuadroTexto">
            <a:extLst>
              <a:ext uri="{FF2B5EF4-FFF2-40B4-BE49-F238E27FC236}">
                <a16:creationId xmlns:a16="http://schemas.microsoft.com/office/drawing/2014/main" id="{C834A20C-6219-4BA7-BA25-CBAA60B6A6D4}"/>
              </a:ext>
            </a:extLst>
          </p:cNvPr>
          <p:cNvSpPr txBox="1"/>
          <p:nvPr/>
        </p:nvSpPr>
        <p:spPr>
          <a:xfrm>
            <a:off x="734767" y="555526"/>
            <a:ext cx="5472608" cy="461665"/>
          </a:xfrm>
          <a:prstGeom prst="rect">
            <a:avLst/>
          </a:prstGeom>
          <a:noFill/>
        </p:spPr>
        <p:txBody>
          <a:bodyPr wrap="square" rtlCol="0">
            <a:spAutoFit/>
          </a:bodyPr>
          <a:lstStyle/>
          <a:p>
            <a:r>
              <a:rPr lang="es-MX" sz="2400" dirty="0"/>
              <a:t>Características de los teléfonos celulares</a:t>
            </a:r>
          </a:p>
        </p:txBody>
      </p:sp>
      <p:grpSp>
        <p:nvGrpSpPr>
          <p:cNvPr id="15" name="Grupo 14">
            <a:extLst>
              <a:ext uri="{FF2B5EF4-FFF2-40B4-BE49-F238E27FC236}">
                <a16:creationId xmlns:a16="http://schemas.microsoft.com/office/drawing/2014/main" id="{49C72942-B0CB-4882-BB3C-97CBCA872339}"/>
              </a:ext>
            </a:extLst>
          </p:cNvPr>
          <p:cNvGrpSpPr/>
          <p:nvPr/>
        </p:nvGrpSpPr>
        <p:grpSpPr>
          <a:xfrm>
            <a:off x="5004048" y="1314218"/>
            <a:ext cx="3384376" cy="1101238"/>
            <a:chOff x="4600198" y="1111253"/>
            <a:chExt cx="4024102" cy="1257532"/>
          </a:xfrm>
        </p:grpSpPr>
        <p:sp>
          <p:nvSpPr>
            <p:cNvPr id="17" name="Rectángulo 16">
              <a:extLst>
                <a:ext uri="{FF2B5EF4-FFF2-40B4-BE49-F238E27FC236}">
                  <a16:creationId xmlns:a16="http://schemas.microsoft.com/office/drawing/2014/main" id="{BDA99178-719B-4061-B4C5-A21B85A757B5}"/>
                </a:ext>
              </a:extLst>
            </p:cNvPr>
            <p:cNvSpPr/>
            <p:nvPr/>
          </p:nvSpPr>
          <p:spPr>
            <a:xfrm>
              <a:off x="4600198" y="1111253"/>
              <a:ext cx="4024102" cy="125753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CuadroTexto 17">
              <a:extLst>
                <a:ext uri="{FF2B5EF4-FFF2-40B4-BE49-F238E27FC236}">
                  <a16:creationId xmlns:a16="http://schemas.microsoft.com/office/drawing/2014/main" id="{30945AC8-02FA-4A62-9DCD-C148F4FD9EDC}"/>
                </a:ext>
              </a:extLst>
            </p:cNvPr>
            <p:cNvSpPr txBox="1"/>
            <p:nvPr/>
          </p:nvSpPr>
          <p:spPr>
            <a:xfrm>
              <a:off x="4600198" y="1111253"/>
              <a:ext cx="4024102" cy="12575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768" tIns="68580" rIns="68580" bIns="68580" numCol="1" spcCol="1270" anchor="ctr" anchorCtr="0">
              <a:noAutofit/>
            </a:bodyPr>
            <a:lstStyle/>
            <a:p>
              <a:pPr marL="0" lvl="0" indent="0" algn="l" defTabSz="800100">
                <a:lnSpc>
                  <a:spcPct val="90000"/>
                </a:lnSpc>
                <a:spcBef>
                  <a:spcPct val="0"/>
                </a:spcBef>
                <a:spcAft>
                  <a:spcPct val="35000"/>
                </a:spcAft>
                <a:buNone/>
              </a:pPr>
              <a:r>
                <a:rPr lang="es-MX" sz="1400" kern="1200" dirty="0"/>
                <a:t>Es un miniordenador con un sistema </a:t>
              </a:r>
              <a:r>
                <a:rPr lang="es-MX" sz="1600" kern="1200" dirty="0"/>
                <a:t>operativo</a:t>
              </a:r>
              <a:endParaRPr lang="es-MX" sz="1400" kern="1200" dirty="0"/>
            </a:p>
          </p:txBody>
        </p:sp>
      </p:grpSp>
      <p:sp>
        <p:nvSpPr>
          <p:cNvPr id="16" name="Rectángulo 15">
            <a:extLst>
              <a:ext uri="{FF2B5EF4-FFF2-40B4-BE49-F238E27FC236}">
                <a16:creationId xmlns:a16="http://schemas.microsoft.com/office/drawing/2014/main" id="{697A4F02-02B1-4651-906F-5E3B9DCD6053}"/>
              </a:ext>
            </a:extLst>
          </p:cNvPr>
          <p:cNvSpPr/>
          <p:nvPr/>
        </p:nvSpPr>
        <p:spPr>
          <a:xfrm>
            <a:off x="5076056" y="1351745"/>
            <a:ext cx="656158" cy="1101238"/>
          </a:xfrm>
          <a:prstGeom prst="rect">
            <a:avLst/>
          </a:prstGeom>
          <a:blipFill rotWithShape="1">
            <a:blip r:embed="rId4"/>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19" name="Grupo 18">
            <a:extLst>
              <a:ext uri="{FF2B5EF4-FFF2-40B4-BE49-F238E27FC236}">
                <a16:creationId xmlns:a16="http://schemas.microsoft.com/office/drawing/2014/main" id="{DBD4F2BA-1DAB-4468-992D-D83A474703FE}"/>
              </a:ext>
            </a:extLst>
          </p:cNvPr>
          <p:cNvGrpSpPr/>
          <p:nvPr/>
        </p:nvGrpSpPr>
        <p:grpSpPr>
          <a:xfrm>
            <a:off x="586371" y="2858023"/>
            <a:ext cx="3520046" cy="932360"/>
            <a:chOff x="114634" y="2628831"/>
            <a:chExt cx="4024102" cy="1257532"/>
          </a:xfrm>
        </p:grpSpPr>
        <p:sp>
          <p:nvSpPr>
            <p:cNvPr id="21" name="Rectángulo 20">
              <a:extLst>
                <a:ext uri="{FF2B5EF4-FFF2-40B4-BE49-F238E27FC236}">
                  <a16:creationId xmlns:a16="http://schemas.microsoft.com/office/drawing/2014/main" id="{7BF56FBA-70B5-40DC-8791-C3C23790E367}"/>
                </a:ext>
              </a:extLst>
            </p:cNvPr>
            <p:cNvSpPr/>
            <p:nvPr/>
          </p:nvSpPr>
          <p:spPr>
            <a:xfrm>
              <a:off x="114634" y="2628831"/>
              <a:ext cx="4024102" cy="125753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2" name="CuadroTexto 21">
              <a:extLst>
                <a:ext uri="{FF2B5EF4-FFF2-40B4-BE49-F238E27FC236}">
                  <a16:creationId xmlns:a16="http://schemas.microsoft.com/office/drawing/2014/main" id="{438D7E18-6948-46B7-A20C-965DEF204449}"/>
                </a:ext>
              </a:extLst>
            </p:cNvPr>
            <p:cNvSpPr txBox="1"/>
            <p:nvPr/>
          </p:nvSpPr>
          <p:spPr>
            <a:xfrm>
              <a:off x="114634" y="2628831"/>
              <a:ext cx="3815481" cy="11563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768" tIns="68580" rIns="68580" bIns="68580" numCol="1" spcCol="1270" anchor="ctr" anchorCtr="0">
              <a:noAutofit/>
            </a:bodyPr>
            <a:lstStyle/>
            <a:p>
              <a:pPr marL="0" lvl="0" indent="0" algn="l" defTabSz="800100">
                <a:lnSpc>
                  <a:spcPct val="90000"/>
                </a:lnSpc>
                <a:spcBef>
                  <a:spcPct val="0"/>
                </a:spcBef>
                <a:spcAft>
                  <a:spcPct val="35000"/>
                </a:spcAft>
                <a:buNone/>
              </a:pPr>
              <a:r>
                <a:rPr lang="es-MX" sz="1400" dirty="0"/>
                <a:t>Se conecta a internet y a otros dispositivos </a:t>
              </a:r>
              <a:r>
                <a:rPr lang="es-MX" sz="1800" kern="1200" dirty="0"/>
                <a:t>	</a:t>
              </a:r>
            </a:p>
          </p:txBody>
        </p:sp>
      </p:grpSp>
      <p:sp>
        <p:nvSpPr>
          <p:cNvPr id="20" name="Rectángulo 19">
            <a:extLst>
              <a:ext uri="{FF2B5EF4-FFF2-40B4-BE49-F238E27FC236}">
                <a16:creationId xmlns:a16="http://schemas.microsoft.com/office/drawing/2014/main" id="{51ECE15D-5241-45BF-8247-0D36D88355C6}"/>
              </a:ext>
            </a:extLst>
          </p:cNvPr>
          <p:cNvSpPr/>
          <p:nvPr/>
        </p:nvSpPr>
        <p:spPr>
          <a:xfrm>
            <a:off x="681847" y="2930677"/>
            <a:ext cx="571871" cy="784680"/>
          </a:xfrm>
          <a:prstGeom prst="rect">
            <a:avLst/>
          </a:prstGeom>
          <a:blipFill rotWithShape="1">
            <a:blip r:embed="rId5"/>
            <a:srcRect/>
            <a:stretch>
              <a:fillRect l="-47000" r="-4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23" name="Grupo 22">
            <a:extLst>
              <a:ext uri="{FF2B5EF4-FFF2-40B4-BE49-F238E27FC236}">
                <a16:creationId xmlns:a16="http://schemas.microsoft.com/office/drawing/2014/main" id="{516F4F6D-BC2C-429D-9A16-BEEB774741CA}"/>
              </a:ext>
            </a:extLst>
          </p:cNvPr>
          <p:cNvGrpSpPr/>
          <p:nvPr/>
        </p:nvGrpSpPr>
        <p:grpSpPr>
          <a:xfrm>
            <a:off x="4889003" y="2858024"/>
            <a:ext cx="3876278" cy="1081879"/>
            <a:chOff x="4390230" y="2621885"/>
            <a:chExt cx="4195644" cy="1329993"/>
          </a:xfrm>
        </p:grpSpPr>
        <p:sp>
          <p:nvSpPr>
            <p:cNvPr id="25" name="Rectángulo 24">
              <a:extLst>
                <a:ext uri="{FF2B5EF4-FFF2-40B4-BE49-F238E27FC236}">
                  <a16:creationId xmlns:a16="http://schemas.microsoft.com/office/drawing/2014/main" id="{BEA70086-B894-42B3-9597-27E4FEC24104}"/>
                </a:ext>
              </a:extLst>
            </p:cNvPr>
            <p:cNvSpPr/>
            <p:nvPr/>
          </p:nvSpPr>
          <p:spPr>
            <a:xfrm>
              <a:off x="4543570" y="2694346"/>
              <a:ext cx="4024102" cy="125753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6" name="CuadroTexto 25">
              <a:extLst>
                <a:ext uri="{FF2B5EF4-FFF2-40B4-BE49-F238E27FC236}">
                  <a16:creationId xmlns:a16="http://schemas.microsoft.com/office/drawing/2014/main" id="{94E79C0D-69EF-461E-B068-D755DE9A6384}"/>
                </a:ext>
              </a:extLst>
            </p:cNvPr>
            <p:cNvSpPr txBox="1"/>
            <p:nvPr/>
          </p:nvSpPr>
          <p:spPr>
            <a:xfrm>
              <a:off x="4390230" y="2621885"/>
              <a:ext cx="4195644" cy="12519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768" tIns="68580" rIns="68580" bIns="68580" numCol="1" spcCol="1270" anchor="ctr" anchorCtr="0">
              <a:noAutofit/>
            </a:bodyPr>
            <a:lstStyle/>
            <a:p>
              <a:pPr marL="0" lvl="0" indent="0" algn="just" defTabSz="800100">
                <a:lnSpc>
                  <a:spcPct val="90000"/>
                </a:lnSpc>
                <a:spcBef>
                  <a:spcPct val="0"/>
                </a:spcBef>
                <a:spcAft>
                  <a:spcPct val="35000"/>
                </a:spcAft>
                <a:buNone/>
              </a:pPr>
              <a:r>
                <a:rPr lang="es-MX" sz="1400" dirty="0"/>
                <a:t>Tiene la capacidad de descargar aplicaciones que le permitan ver, crear, modificar documentos </a:t>
              </a:r>
            </a:p>
          </p:txBody>
        </p:sp>
      </p:grpSp>
      <p:sp>
        <p:nvSpPr>
          <p:cNvPr id="24" name="Rectángulo 23">
            <a:extLst>
              <a:ext uri="{FF2B5EF4-FFF2-40B4-BE49-F238E27FC236}">
                <a16:creationId xmlns:a16="http://schemas.microsoft.com/office/drawing/2014/main" id="{B36614C7-7897-4D13-B219-07E7CE6341DF}"/>
              </a:ext>
            </a:extLst>
          </p:cNvPr>
          <p:cNvSpPr/>
          <p:nvPr/>
        </p:nvSpPr>
        <p:spPr>
          <a:xfrm>
            <a:off x="5076056" y="2954754"/>
            <a:ext cx="656158" cy="921655"/>
          </a:xfrm>
          <a:prstGeom prst="rect">
            <a:avLst/>
          </a:prstGeom>
          <a:blipFill>
            <a:blip r:embed="rId6">
              <a:extLst>
                <a:ext uri="{28A0092B-C50C-407E-A947-70E740481C1C}">
                  <a14:useLocalDpi xmlns:a14="http://schemas.microsoft.com/office/drawing/2010/main" val="0"/>
                </a:ext>
              </a:extLst>
            </a:blip>
            <a:srcRect/>
            <a:stretch>
              <a:fillRect l="-84000" r="-84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1070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Marcador de texto 4">
            <a:extLst>
              <a:ext uri="{FF2B5EF4-FFF2-40B4-BE49-F238E27FC236}">
                <a16:creationId xmlns:a16="http://schemas.microsoft.com/office/drawing/2014/main" id="{F31E25C2-77EF-4874-9803-C22D3266E8E3}"/>
              </a:ext>
            </a:extLst>
          </p:cNvPr>
          <p:cNvSpPr txBox="1">
            <a:spLocks/>
          </p:cNvSpPr>
          <p:nvPr/>
        </p:nvSpPr>
        <p:spPr>
          <a:xfrm>
            <a:off x="703660" y="1262710"/>
            <a:ext cx="3868340" cy="8239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a:t>Tecnologías de la Información y la Comunicación (</a:t>
            </a:r>
            <a:r>
              <a:rPr lang="es-MX" dirty="0" err="1"/>
              <a:t>TICs</a:t>
            </a:r>
            <a:r>
              <a:rPr lang="es-MX" dirty="0"/>
              <a:t>)</a:t>
            </a:r>
          </a:p>
          <a:p>
            <a:pPr marL="0" indent="0">
              <a:buNone/>
            </a:pPr>
            <a:endParaRPr lang="es-ES" dirty="0"/>
          </a:p>
        </p:txBody>
      </p:sp>
      <p:sp>
        <p:nvSpPr>
          <p:cNvPr id="12" name="Marcador de texto 6">
            <a:extLst>
              <a:ext uri="{FF2B5EF4-FFF2-40B4-BE49-F238E27FC236}">
                <a16:creationId xmlns:a16="http://schemas.microsoft.com/office/drawing/2014/main" id="{E023C52D-CC3A-43F8-BE15-BE44520687F1}"/>
              </a:ext>
            </a:extLst>
          </p:cNvPr>
          <p:cNvSpPr txBox="1">
            <a:spLocks/>
          </p:cNvSpPr>
          <p:nvPr/>
        </p:nvSpPr>
        <p:spPr>
          <a:xfrm>
            <a:off x="4860032" y="1196784"/>
            <a:ext cx="3887391" cy="82391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a:t>Tecnologías del aprendizaje y el conocimiento (</a:t>
            </a:r>
            <a:r>
              <a:rPr lang="es-MX" dirty="0" err="1"/>
              <a:t>TACs</a:t>
            </a:r>
            <a:r>
              <a:rPr lang="es-MX" dirty="0"/>
              <a:t>)</a:t>
            </a:r>
            <a:endParaRPr lang="es-ES" dirty="0"/>
          </a:p>
        </p:txBody>
      </p:sp>
      <p:pic>
        <p:nvPicPr>
          <p:cNvPr id="13" name="Imagen 12">
            <a:extLst>
              <a:ext uri="{FF2B5EF4-FFF2-40B4-BE49-F238E27FC236}">
                <a16:creationId xmlns:a16="http://schemas.microsoft.com/office/drawing/2014/main" id="{01E6F029-92C3-421E-8C50-A17E691956B8}"/>
              </a:ext>
            </a:extLst>
          </p:cNvPr>
          <p:cNvPicPr>
            <a:picLocks noChangeAspect="1"/>
          </p:cNvPicPr>
          <p:nvPr/>
        </p:nvPicPr>
        <p:blipFill>
          <a:blip r:embed="rId4"/>
          <a:stretch>
            <a:fillRect/>
          </a:stretch>
        </p:blipFill>
        <p:spPr>
          <a:xfrm>
            <a:off x="828446" y="2054402"/>
            <a:ext cx="2543175" cy="1800225"/>
          </a:xfrm>
          <a:prstGeom prst="rect">
            <a:avLst/>
          </a:prstGeom>
        </p:spPr>
      </p:pic>
      <p:pic>
        <p:nvPicPr>
          <p:cNvPr id="14" name="Marcador de contenido 9">
            <a:extLst>
              <a:ext uri="{FF2B5EF4-FFF2-40B4-BE49-F238E27FC236}">
                <a16:creationId xmlns:a16="http://schemas.microsoft.com/office/drawing/2014/main" id="{E0D15B7F-B41B-4F3C-AC46-D52F8D545035}"/>
              </a:ext>
            </a:extLst>
          </p:cNvPr>
          <p:cNvPicPr>
            <a:picLocks noChangeAspect="1"/>
          </p:cNvPicPr>
          <p:nvPr/>
        </p:nvPicPr>
        <p:blipFill>
          <a:blip r:embed="rId5"/>
          <a:stretch>
            <a:fillRect/>
          </a:stretch>
        </p:blipFill>
        <p:spPr>
          <a:xfrm>
            <a:off x="5379174" y="2093120"/>
            <a:ext cx="3152775" cy="1952148"/>
          </a:xfrm>
          <a:prstGeom prst="rect">
            <a:avLst/>
          </a:prstGeom>
        </p:spPr>
      </p:pic>
      <p:sp>
        <p:nvSpPr>
          <p:cNvPr id="15" name="Flecha: a la derecha 14">
            <a:extLst>
              <a:ext uri="{FF2B5EF4-FFF2-40B4-BE49-F238E27FC236}">
                <a16:creationId xmlns:a16="http://schemas.microsoft.com/office/drawing/2014/main" id="{20251F7B-7E97-499E-89CB-2ACE1A9B62A6}"/>
              </a:ext>
            </a:extLst>
          </p:cNvPr>
          <p:cNvSpPr/>
          <p:nvPr/>
        </p:nvSpPr>
        <p:spPr>
          <a:xfrm>
            <a:off x="3508171" y="2390347"/>
            <a:ext cx="1871003" cy="829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Marcador de texto 4">
            <a:extLst>
              <a:ext uri="{FF2B5EF4-FFF2-40B4-BE49-F238E27FC236}">
                <a16:creationId xmlns:a16="http://schemas.microsoft.com/office/drawing/2014/main" id="{B7FB7533-D385-4B38-B430-96BA3C31F532}"/>
              </a:ext>
            </a:extLst>
          </p:cNvPr>
          <p:cNvSpPr txBox="1">
            <a:spLocks/>
          </p:cNvSpPr>
          <p:nvPr/>
        </p:nvSpPr>
        <p:spPr>
          <a:xfrm>
            <a:off x="1187624" y="412136"/>
            <a:ext cx="5688632" cy="82391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a:t>Los docentes debemos de pasar de usar </a:t>
            </a:r>
            <a:r>
              <a:rPr lang="es-MX" dirty="0" err="1"/>
              <a:t>TIC´s</a:t>
            </a:r>
            <a:r>
              <a:rPr lang="es-MX" dirty="0"/>
              <a:t> para transformarlas en </a:t>
            </a:r>
            <a:r>
              <a:rPr lang="es-MX" dirty="0" err="1"/>
              <a:t>TAC’s</a:t>
            </a:r>
            <a:endParaRPr lang="es-ES" dirty="0"/>
          </a:p>
        </p:txBody>
      </p:sp>
      <p:sp>
        <p:nvSpPr>
          <p:cNvPr id="23" name="CuadroTexto 22">
            <a:extLst>
              <a:ext uri="{FF2B5EF4-FFF2-40B4-BE49-F238E27FC236}">
                <a16:creationId xmlns:a16="http://schemas.microsoft.com/office/drawing/2014/main" id="{62D24D3E-BF2E-40C2-82AE-AEC56310EF26}"/>
              </a:ext>
            </a:extLst>
          </p:cNvPr>
          <p:cNvSpPr txBox="1"/>
          <p:nvPr/>
        </p:nvSpPr>
        <p:spPr>
          <a:xfrm>
            <a:off x="397500" y="3874992"/>
            <a:ext cx="396654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50" dirty="0"/>
              <a:t>son un conjunto de tecnologías desarrolladas que están a disposición de las personas, con la intención de mejorar la calidad de vida y que nos permiten realizar distintas gestiones con la información que manejamos o a la que tenemos acceso</a:t>
            </a:r>
            <a:endParaRPr lang="es-ES" sz="1050" dirty="0"/>
          </a:p>
        </p:txBody>
      </p:sp>
      <p:sp>
        <p:nvSpPr>
          <p:cNvPr id="25" name="CuadroTexto 24">
            <a:extLst>
              <a:ext uri="{FF2B5EF4-FFF2-40B4-BE49-F238E27FC236}">
                <a16:creationId xmlns:a16="http://schemas.microsoft.com/office/drawing/2014/main" id="{1B40AEB0-0BF3-439A-8912-189F4E8AFFB0}"/>
              </a:ext>
            </a:extLst>
          </p:cNvPr>
          <p:cNvSpPr txBox="1"/>
          <p:nvPr/>
        </p:nvSpPr>
        <p:spPr>
          <a:xfrm>
            <a:off x="5220072" y="4014621"/>
            <a:ext cx="3600400" cy="577081"/>
          </a:xfrm>
          <a:prstGeom prst="rect">
            <a:avLst/>
          </a:prstGeom>
          <a:noFill/>
        </p:spPr>
        <p:txBody>
          <a:bodyPr wrap="square">
            <a:spAutoFit/>
          </a:bodyPr>
          <a:lstStyle/>
          <a:p>
            <a:pPr>
              <a:defRPr/>
            </a:pPr>
            <a:r>
              <a:rPr lang="es-MX" sz="1050" dirty="0"/>
              <a:t>Es adoptar las tecnologías de la información y la comunicación en la escuela para que estén al servicio del aprendizaje y el conocimiento.</a:t>
            </a:r>
            <a:endParaRPr lang="es-ES" sz="1050" dirty="0"/>
          </a:p>
        </p:txBody>
      </p:sp>
    </p:spTree>
    <p:extLst>
      <p:ext uri="{BB962C8B-B14F-4D97-AF65-F5344CB8AC3E}">
        <p14:creationId xmlns:p14="http://schemas.microsoft.com/office/powerpoint/2010/main" val="205460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34767" y="555526"/>
            <a:ext cx="5472608" cy="461665"/>
          </a:xfrm>
          <a:prstGeom prst="rect">
            <a:avLst/>
          </a:prstGeom>
          <a:noFill/>
        </p:spPr>
        <p:txBody>
          <a:bodyPr wrap="square" rtlCol="0">
            <a:spAutoFit/>
          </a:bodyPr>
          <a:lstStyle/>
          <a:p>
            <a:r>
              <a:rPr lang="es-MX" sz="2400" dirty="0"/>
              <a:t>¿Cómo podemos hacerlo?</a:t>
            </a:r>
          </a:p>
        </p:txBody>
      </p:sp>
      <p:sp>
        <p:nvSpPr>
          <p:cNvPr id="10" name="Título 4">
            <a:extLst>
              <a:ext uri="{FF2B5EF4-FFF2-40B4-BE49-F238E27FC236}">
                <a16:creationId xmlns:a16="http://schemas.microsoft.com/office/drawing/2014/main" id="{680BBEEB-C61E-46BA-BE49-9B0700BF13C0}"/>
              </a:ext>
            </a:extLst>
          </p:cNvPr>
          <p:cNvSpPr txBox="1">
            <a:spLocks/>
          </p:cNvSpPr>
          <p:nvPr/>
        </p:nvSpPr>
        <p:spPr>
          <a:xfrm>
            <a:off x="2123728" y="1707654"/>
            <a:ext cx="4578895" cy="2031055"/>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3300" dirty="0"/>
              <a:t>Estrategias lúdicas </a:t>
            </a:r>
            <a:br>
              <a:rPr lang="es-ES" sz="3300" dirty="0"/>
            </a:br>
            <a:r>
              <a:rPr lang="es-ES" sz="3300" dirty="0"/>
              <a:t>y</a:t>
            </a:r>
            <a:br>
              <a:rPr lang="es-ES" sz="3300" dirty="0"/>
            </a:br>
            <a:r>
              <a:rPr lang="es-ES" sz="3300" dirty="0"/>
              <a:t> el M-</a:t>
            </a:r>
            <a:r>
              <a:rPr lang="es-ES" sz="3300" dirty="0" err="1"/>
              <a:t>Learning</a:t>
            </a:r>
            <a:r>
              <a:rPr lang="es-ES" sz="3300" dirty="0"/>
              <a:t> (ML)</a:t>
            </a:r>
            <a:endParaRPr lang="es-MX" sz="3300" dirty="0"/>
          </a:p>
        </p:txBody>
      </p:sp>
      <p:pic>
        <p:nvPicPr>
          <p:cNvPr id="13" name="Imagen 12">
            <a:extLst>
              <a:ext uri="{FF2B5EF4-FFF2-40B4-BE49-F238E27FC236}">
                <a16:creationId xmlns:a16="http://schemas.microsoft.com/office/drawing/2014/main" id="{5ECD50FB-752F-40E1-8EDA-0693F09F84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97" b="92165" l="9820" r="89980">
                        <a14:foregroundMark x1="31864" y1="18969" x2="31864" y2="18969"/>
                        <a14:foregroundMark x1="31463" y1="18763" x2="38076" y2="33814"/>
                        <a14:foregroundMark x1="38076" y1="33814" x2="38076" y2="50515"/>
                        <a14:foregroundMark x1="38076" y1="50515" x2="36273" y2="33608"/>
                        <a14:foregroundMark x1="36273" y1="33608" x2="28056" y2="15464"/>
                        <a14:foregroundMark x1="28056" y1="15464" x2="43687" y2="10309"/>
                        <a14:foregroundMark x1="43687" y1="10309" x2="59118" y2="13814"/>
                        <a14:foregroundMark x1="59118" y1="13814" x2="68136" y2="27423"/>
                        <a14:foregroundMark x1="68136" y1="27423" x2="66733" y2="40000"/>
                        <a14:foregroundMark x1="27455" y1="14433" x2="27455" y2="14433"/>
                        <a14:foregroundMark x1="30060" y1="16289" x2="48096" y2="17938"/>
                        <a14:foregroundMark x1="48096" y1="17938" x2="32265" y2="19588"/>
                        <a14:foregroundMark x1="32265" y1="19588" x2="30862" y2="52577"/>
                        <a14:foregroundMark x1="30862" y1="52577" x2="18036" y2="62062"/>
                        <a14:foregroundMark x1="18036" y1="62062" x2="16433" y2="78763"/>
                        <a14:foregroundMark x1="16433" y1="78763" x2="24449" y2="92165"/>
                        <a14:foregroundMark x1="24449" y1="92165" x2="39679" y2="88866"/>
                        <a14:foregroundMark x1="39679" y1="88866" x2="48898" y2="82887"/>
                        <a14:foregroundMark x1="22846" y1="55052" x2="30862" y2="37938"/>
                        <a14:foregroundMark x1="30862" y1="37938" x2="27455" y2="22268"/>
                        <a14:foregroundMark x1="27455" y1="22268" x2="46693" y2="16082"/>
                        <a14:foregroundMark x1="46693" y1="16082" x2="63327" y2="15670"/>
                        <a14:foregroundMark x1="63327" y1="15670" x2="67735" y2="31959"/>
                        <a14:foregroundMark x1="67735" y1="31959" x2="56313" y2="20206"/>
                        <a14:foregroundMark x1="56313" y1="20206" x2="38677" y2="22680"/>
                        <a14:foregroundMark x1="38677" y1="22680" x2="41283" y2="55052"/>
                        <a14:foregroundMark x1="41283" y1="55052" x2="50501" y2="72784"/>
                        <a14:foregroundMark x1="50501" y1="72784" x2="65731" y2="59381"/>
                        <a14:foregroundMark x1="65731" y1="59381" x2="47295" y2="48041"/>
                        <a14:foregroundMark x1="47295" y1="48041" x2="31263" y2="49072"/>
                        <a14:foregroundMark x1="31263" y1="49072" x2="48697" y2="39794"/>
                        <a14:foregroundMark x1="48697" y1="39794" x2="30060" y2="27629"/>
                        <a14:foregroundMark x1="30060" y1="27629" x2="50301" y2="35052"/>
                        <a14:foregroundMark x1="50301" y1="35052" x2="39078" y2="10515"/>
                        <a14:foregroundMark x1="39078" y1="10515" x2="31864" y2="25567"/>
                        <a14:foregroundMark x1="31864" y1="25567" x2="56112" y2="31753"/>
                        <a14:foregroundMark x1="56112" y1="31753" x2="43287" y2="21237"/>
                        <a14:foregroundMark x1="43287" y1="21237" x2="59319" y2="23918"/>
                        <a14:foregroundMark x1="59319" y1="23918" x2="44689" y2="11340"/>
                        <a14:foregroundMark x1="44689" y1="11340" x2="27054" y2="13402"/>
                        <a14:foregroundMark x1="27054" y1="13402" x2="22645" y2="45979"/>
                        <a14:foregroundMark x1="22645" y1="45979" x2="33267" y2="32165"/>
                        <a14:foregroundMark x1="33267" y1="32165" x2="26854" y2="50722"/>
                        <a14:foregroundMark x1="26854" y1="50722" x2="34068" y2="35052"/>
                        <a14:foregroundMark x1="34068" y1="35052" x2="17034" y2="74227"/>
                        <a14:foregroundMark x1="17034" y1="74227" x2="29058" y2="62887"/>
                        <a14:foregroundMark x1="29058" y1="62887" x2="34469" y2="42680"/>
                        <a14:foregroundMark x1="34469" y1="42680" x2="25852" y2="56701"/>
                        <a14:foregroundMark x1="25852" y1="56701" x2="30862" y2="39794"/>
                        <a14:foregroundMark x1="30862" y1="39794" x2="26453" y2="55876"/>
                        <a14:foregroundMark x1="26453" y1="55876" x2="37675" y2="39381"/>
                        <a14:foregroundMark x1="37675" y1="39381" x2="28657" y2="52990"/>
                        <a14:foregroundMark x1="28657" y1="52990" x2="44088" y2="57320"/>
                        <a14:foregroundMark x1="44088" y1="57320" x2="25651" y2="59175"/>
                        <a14:foregroundMark x1="25651" y1="59175" x2="27455" y2="78969"/>
                        <a14:foregroundMark x1="27455" y1="78969" x2="42084" y2="72784"/>
                        <a14:foregroundMark x1="42084" y1="72784" x2="26453" y2="78763"/>
                        <a14:foregroundMark x1="26453" y1="78763" x2="25050" y2="59381"/>
                        <a14:foregroundMark x1="25050" y1="59381" x2="35271" y2="71753"/>
                        <a14:foregroundMark x1="35271" y1="71753" x2="21643" y2="84536"/>
                        <a14:foregroundMark x1="21643" y1="84536" x2="19238" y2="68454"/>
                        <a14:foregroundMark x1="19238" y1="68454" x2="30862" y2="80206"/>
                        <a14:foregroundMark x1="30862" y1="80206" x2="56513" y2="43918"/>
                        <a14:foregroundMark x1="56513" y1="43918" x2="39279" y2="84124"/>
                        <a14:foregroundMark x1="39279" y1="84124" x2="54309" y2="65979"/>
                        <a14:foregroundMark x1="54309" y1="65979" x2="63928" y2="22062"/>
                        <a14:foregroundMark x1="63928" y1="22062" x2="50501" y2="11753"/>
                        <a14:foregroundMark x1="50501" y1="11753" x2="31864" y2="13608"/>
                        <a14:foregroundMark x1="31864" y1="13608" x2="49699" y2="10722"/>
                        <a14:foregroundMark x1="49699" y1="10722" x2="32265" y2="15876"/>
                        <a14:foregroundMark x1="32265" y1="15876" x2="30661" y2="39175"/>
                        <a14:foregroundMark x1="30661" y1="39175" x2="27054" y2="39588"/>
                      </a14:backgroundRemoval>
                    </a14:imgEffect>
                  </a14:imgLayer>
                </a14:imgProps>
              </a:ext>
            </a:extLst>
          </a:blip>
          <a:stretch>
            <a:fillRect/>
          </a:stretch>
        </p:blipFill>
        <p:spPr>
          <a:xfrm>
            <a:off x="611560" y="1779662"/>
            <a:ext cx="2123728" cy="2064144"/>
          </a:xfrm>
          <a:prstGeom prst="rect">
            <a:avLst/>
          </a:prstGeom>
        </p:spPr>
      </p:pic>
      <p:pic>
        <p:nvPicPr>
          <p:cNvPr id="14" name="Imagen 13">
            <a:extLst>
              <a:ext uri="{FF2B5EF4-FFF2-40B4-BE49-F238E27FC236}">
                <a16:creationId xmlns:a16="http://schemas.microsoft.com/office/drawing/2014/main" id="{07FD701B-2E12-429D-9157-6AC23C5A61A6}"/>
              </a:ext>
            </a:extLst>
          </p:cNvPr>
          <p:cNvPicPr>
            <a:picLocks noChangeAspect="1"/>
          </p:cNvPicPr>
          <p:nvPr/>
        </p:nvPicPr>
        <p:blipFill>
          <a:blip r:embed="rId6"/>
          <a:stretch>
            <a:fillRect/>
          </a:stretch>
        </p:blipFill>
        <p:spPr>
          <a:xfrm>
            <a:off x="6408714" y="3075806"/>
            <a:ext cx="2218091" cy="1230635"/>
          </a:xfrm>
          <a:prstGeom prst="rect">
            <a:avLst/>
          </a:prstGeom>
        </p:spPr>
      </p:pic>
    </p:spTree>
    <p:extLst>
      <p:ext uri="{BB962C8B-B14F-4D97-AF65-F5344CB8AC3E}">
        <p14:creationId xmlns:p14="http://schemas.microsoft.com/office/powerpoint/2010/main" val="31052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461665"/>
          </a:xfrm>
          <a:prstGeom prst="rect">
            <a:avLst/>
          </a:prstGeom>
          <a:noFill/>
        </p:spPr>
        <p:txBody>
          <a:bodyPr wrap="square" rtlCol="0">
            <a:spAutoFit/>
          </a:bodyPr>
          <a:lstStyle/>
          <a:p>
            <a:r>
              <a:rPr lang="es-MX" sz="2400" dirty="0"/>
              <a:t>Estrategias lúdicas</a:t>
            </a:r>
          </a:p>
        </p:txBody>
      </p:sp>
      <p:sp>
        <p:nvSpPr>
          <p:cNvPr id="4" name="3 Rectángulo"/>
          <p:cNvSpPr/>
          <p:nvPr/>
        </p:nvSpPr>
        <p:spPr>
          <a:xfrm>
            <a:off x="4644008" y="1347614"/>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4497482" y="4214442"/>
            <a:ext cx="4253087" cy="184666"/>
          </a:xfrm>
          <a:prstGeom prst="rect">
            <a:avLst/>
          </a:prstGeom>
          <a:noFill/>
        </p:spPr>
        <p:txBody>
          <a:bodyPr wrap="none" rtlCol="0">
            <a:spAutoFit/>
          </a:bodyPr>
          <a:lstStyle/>
          <a:p>
            <a:r>
              <a:rPr lang="es-MX" sz="600" dirty="0"/>
              <a:t>(https://userscontent2.emaze.com/images/2430ea31-733b-4752-b9fb-b764a3de3029/d81fd1f793159d5893660559b1345293.jpg)</a:t>
            </a:r>
          </a:p>
        </p:txBody>
      </p:sp>
      <p:sp>
        <p:nvSpPr>
          <p:cNvPr id="11" name="Marcador de contenido 5">
            <a:extLst>
              <a:ext uri="{FF2B5EF4-FFF2-40B4-BE49-F238E27FC236}">
                <a16:creationId xmlns:a16="http://schemas.microsoft.com/office/drawing/2014/main" id="{63606997-6A1A-420D-839C-C2D503B71C18}"/>
              </a:ext>
            </a:extLst>
          </p:cNvPr>
          <p:cNvSpPr txBox="1">
            <a:spLocks/>
          </p:cNvSpPr>
          <p:nvPr/>
        </p:nvSpPr>
        <p:spPr>
          <a:xfrm>
            <a:off x="391006" y="1491630"/>
            <a:ext cx="4175289" cy="295232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3200" dirty="0"/>
              <a:t>“son instrumentos con cuya ayuda se potencian las actividades de aprendizaje y solución de problemas”</a:t>
            </a:r>
          </a:p>
          <a:p>
            <a:pPr marL="0" indent="0" algn="just">
              <a:buNone/>
            </a:pPr>
            <a:r>
              <a:rPr lang="es-MX" sz="3200" dirty="0"/>
              <a:t>Díaz y Hernández (2002, p. 234)</a:t>
            </a:r>
          </a:p>
          <a:p>
            <a:pPr marL="0" indent="0" algn="just">
              <a:buFont typeface="Arial" panose="020B0604020202020204" pitchFamily="34" charset="0"/>
              <a:buNone/>
            </a:pPr>
            <a:endParaRPr lang="es-MX" sz="3200" dirty="0"/>
          </a:p>
          <a:p>
            <a:pPr marL="0" indent="0" algn="just">
              <a:buNone/>
            </a:pPr>
            <a:r>
              <a:rPr lang="es-MX" sz="3200" dirty="0"/>
              <a:t>Permite que la información sea:</a:t>
            </a:r>
          </a:p>
          <a:p>
            <a:pPr marL="0" indent="0" algn="just">
              <a:buNone/>
            </a:pPr>
            <a:r>
              <a:rPr lang="es-MX" sz="3200" dirty="0"/>
              <a:t>gestionada (recibirla-emitirla-procesarla)</a:t>
            </a:r>
          </a:p>
          <a:p>
            <a:pPr marL="0" indent="0" algn="just">
              <a:buNone/>
            </a:pPr>
            <a:r>
              <a:rPr lang="es-MX" sz="3200" dirty="0"/>
              <a:t>Almacenada</a:t>
            </a:r>
          </a:p>
          <a:p>
            <a:pPr marL="0" indent="0" algn="just">
              <a:buNone/>
            </a:pPr>
            <a:r>
              <a:rPr lang="es-MX" sz="3200" dirty="0"/>
              <a:t>Recuperarla  y </a:t>
            </a:r>
          </a:p>
          <a:p>
            <a:pPr marL="0" indent="0" algn="just">
              <a:buNone/>
            </a:pPr>
            <a:r>
              <a:rPr lang="es-MX" sz="3200" dirty="0"/>
              <a:t>manipularla</a:t>
            </a:r>
            <a:endParaRPr lang="es-MX" sz="1800" dirty="0"/>
          </a:p>
        </p:txBody>
      </p:sp>
      <p:pic>
        <p:nvPicPr>
          <p:cNvPr id="12" name="Imagen 11">
            <a:extLst>
              <a:ext uri="{FF2B5EF4-FFF2-40B4-BE49-F238E27FC236}">
                <a16:creationId xmlns:a16="http://schemas.microsoft.com/office/drawing/2014/main" id="{9CA6CCF3-8D6B-46E3-A1C6-A4FE1A53BC3F}"/>
              </a:ext>
            </a:extLst>
          </p:cNvPr>
          <p:cNvPicPr>
            <a:picLocks noChangeAspect="1"/>
          </p:cNvPicPr>
          <p:nvPr/>
        </p:nvPicPr>
        <p:blipFill>
          <a:blip r:embed="rId3"/>
          <a:stretch>
            <a:fillRect/>
          </a:stretch>
        </p:blipFill>
        <p:spPr>
          <a:xfrm>
            <a:off x="5069171" y="1666865"/>
            <a:ext cx="2966096" cy="2241817"/>
          </a:xfrm>
          <a:prstGeom prst="rect">
            <a:avLst/>
          </a:prstGeom>
        </p:spPr>
      </p:pic>
    </p:spTree>
    <p:extLst>
      <p:ext uri="{BB962C8B-B14F-4D97-AF65-F5344CB8AC3E}">
        <p14:creationId xmlns:p14="http://schemas.microsoft.com/office/powerpoint/2010/main" val="606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99592" y="555526"/>
            <a:ext cx="5472608" cy="461665"/>
          </a:xfrm>
          <a:prstGeom prst="rect">
            <a:avLst/>
          </a:prstGeom>
          <a:noFill/>
        </p:spPr>
        <p:txBody>
          <a:bodyPr wrap="square" rtlCol="0">
            <a:spAutoFit/>
          </a:bodyPr>
          <a:lstStyle/>
          <a:p>
            <a:r>
              <a:rPr lang="es-MX" sz="2400" dirty="0"/>
              <a:t>Estas estrategias invitan a:</a:t>
            </a:r>
          </a:p>
        </p:txBody>
      </p:sp>
      <p:sp>
        <p:nvSpPr>
          <p:cNvPr id="3" name="2 CuadroTexto"/>
          <p:cNvSpPr txBox="1"/>
          <p:nvPr/>
        </p:nvSpPr>
        <p:spPr>
          <a:xfrm>
            <a:off x="4837709" y="1079023"/>
            <a:ext cx="3384376" cy="646331"/>
          </a:xfrm>
          <a:prstGeom prst="rect">
            <a:avLst/>
          </a:prstGeom>
          <a:noFill/>
        </p:spPr>
        <p:txBody>
          <a:bodyPr wrap="square" rtlCol="0">
            <a:spAutoFit/>
          </a:bodyPr>
          <a:lstStyle/>
          <a:p>
            <a:pPr algn="just" eaLnBrk="0" fontAlgn="base" hangingPunct="0">
              <a:lnSpc>
                <a:spcPct val="100000"/>
              </a:lnSpc>
              <a:spcBef>
                <a:spcPct val="0"/>
              </a:spcBef>
              <a:spcAft>
                <a:spcPct val="0"/>
              </a:spcAft>
            </a:pPr>
            <a:r>
              <a:rPr lang="es-MX" altLang="es-MX" sz="1200" dirty="0">
                <a:latin typeface="Arial" panose="020B0604020202020204" pitchFamily="34" charset="0"/>
              </a:rPr>
              <a:t>La exploración y a la investigación en torno a los objetivos, temas, contenidos. </a:t>
            </a:r>
          </a:p>
          <a:p>
            <a:pPr algn="just" eaLnBrk="0" fontAlgn="base" hangingPunct="0">
              <a:lnSpc>
                <a:spcPct val="100000"/>
              </a:lnSpc>
              <a:spcBef>
                <a:spcPct val="0"/>
              </a:spcBef>
              <a:spcAft>
                <a:spcPct val="0"/>
              </a:spcAft>
            </a:pPr>
            <a:endParaRPr lang="es-MX" altLang="es-MX" sz="1200" dirty="0">
              <a:latin typeface="Arial" panose="020B0604020202020204" pitchFamily="34" charset="0"/>
            </a:endParaRPr>
          </a:p>
        </p:txBody>
      </p:sp>
      <p:sp>
        <p:nvSpPr>
          <p:cNvPr id="4" name="3 Rectángulo"/>
          <p:cNvSpPr/>
          <p:nvPr/>
        </p:nvSpPr>
        <p:spPr>
          <a:xfrm>
            <a:off x="467544" y="1347614"/>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pic>
        <p:nvPicPr>
          <p:cNvPr id="6" name="Imagen 5">
            <a:extLst>
              <a:ext uri="{FF2B5EF4-FFF2-40B4-BE49-F238E27FC236}">
                <a16:creationId xmlns:a16="http://schemas.microsoft.com/office/drawing/2014/main" id="{682A9F41-E71B-40DE-BD26-A81FA485AE30}"/>
              </a:ext>
            </a:extLst>
          </p:cNvPr>
          <p:cNvPicPr>
            <a:picLocks noChangeAspect="1"/>
          </p:cNvPicPr>
          <p:nvPr/>
        </p:nvPicPr>
        <p:blipFill>
          <a:blip r:embed="rId3"/>
          <a:stretch>
            <a:fillRect/>
          </a:stretch>
        </p:blipFill>
        <p:spPr>
          <a:xfrm>
            <a:off x="707731" y="1923678"/>
            <a:ext cx="3336049" cy="1875151"/>
          </a:xfrm>
          <a:prstGeom prst="rect">
            <a:avLst/>
          </a:prstGeom>
        </p:spPr>
      </p:pic>
      <p:sp>
        <p:nvSpPr>
          <p:cNvPr id="12" name="2 CuadroTexto">
            <a:extLst>
              <a:ext uri="{FF2B5EF4-FFF2-40B4-BE49-F238E27FC236}">
                <a16:creationId xmlns:a16="http://schemas.microsoft.com/office/drawing/2014/main" id="{771B5E0C-68B7-4507-9824-7783483BE5C3}"/>
              </a:ext>
            </a:extLst>
          </p:cNvPr>
          <p:cNvSpPr txBox="1"/>
          <p:nvPr/>
        </p:nvSpPr>
        <p:spPr>
          <a:xfrm>
            <a:off x="4860034" y="1802021"/>
            <a:ext cx="3384376" cy="646331"/>
          </a:xfrm>
          <a:prstGeom prst="rect">
            <a:avLst/>
          </a:prstGeom>
          <a:noFill/>
        </p:spPr>
        <p:txBody>
          <a:bodyPr wrap="square" rtlCol="0">
            <a:spAutoFit/>
          </a:bodyPr>
          <a:lstStyle/>
          <a:p>
            <a:pPr algn="just" eaLnBrk="0" fontAlgn="base" hangingPunct="0">
              <a:lnSpc>
                <a:spcPct val="100000"/>
              </a:lnSpc>
              <a:spcBef>
                <a:spcPct val="0"/>
              </a:spcBef>
              <a:spcAft>
                <a:spcPct val="0"/>
              </a:spcAft>
            </a:pPr>
            <a:r>
              <a:rPr lang="es-MX" altLang="es-MX" sz="1200" dirty="0">
                <a:latin typeface="Arial" panose="020B0604020202020204" pitchFamily="34" charset="0"/>
              </a:rPr>
              <a:t>Introduce elementos lúdicos como imágenes, música, colores, movimientos, sonidos, entre otros. </a:t>
            </a:r>
          </a:p>
        </p:txBody>
      </p:sp>
      <p:sp>
        <p:nvSpPr>
          <p:cNvPr id="14" name="2 CuadroTexto">
            <a:extLst>
              <a:ext uri="{FF2B5EF4-FFF2-40B4-BE49-F238E27FC236}">
                <a16:creationId xmlns:a16="http://schemas.microsoft.com/office/drawing/2014/main" id="{71F4AB08-44F5-4833-9B2E-BE9630C8D1A2}"/>
              </a:ext>
            </a:extLst>
          </p:cNvPr>
          <p:cNvSpPr txBox="1"/>
          <p:nvPr/>
        </p:nvSpPr>
        <p:spPr>
          <a:xfrm>
            <a:off x="4860034" y="2659430"/>
            <a:ext cx="3384376" cy="646331"/>
          </a:xfrm>
          <a:prstGeom prst="rect">
            <a:avLst/>
          </a:prstGeom>
          <a:noFill/>
        </p:spPr>
        <p:txBody>
          <a:bodyPr wrap="square" rtlCol="0">
            <a:spAutoFit/>
          </a:bodyPr>
          <a:lstStyle/>
          <a:p>
            <a:pPr algn="just" eaLnBrk="0" fontAlgn="base" hangingPunct="0">
              <a:lnSpc>
                <a:spcPct val="100000"/>
              </a:lnSpc>
              <a:spcBef>
                <a:spcPct val="0"/>
              </a:spcBef>
              <a:spcAft>
                <a:spcPct val="0"/>
              </a:spcAft>
            </a:pPr>
            <a:r>
              <a:rPr lang="es-MX" altLang="es-MX" sz="1200" dirty="0">
                <a:latin typeface="Arial" panose="020B0604020202020204" pitchFamily="34" charset="0"/>
              </a:rPr>
              <a:t>Permite generar un ambiente favorable para que el alumnado sienta interés y motivación por lo que aprende.</a:t>
            </a:r>
          </a:p>
        </p:txBody>
      </p:sp>
    </p:spTree>
    <p:extLst>
      <p:ext uri="{BB962C8B-B14F-4D97-AF65-F5344CB8AC3E}">
        <p14:creationId xmlns:p14="http://schemas.microsoft.com/office/powerpoint/2010/main" val="23097641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1710</Words>
  <Application>Microsoft Office PowerPoint</Application>
  <PresentationFormat>Presentación en pantalla (16:9)</PresentationFormat>
  <Paragraphs>121</Paragraphs>
  <Slides>27</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Gutiérrez</dc:creator>
  <cp:lastModifiedBy>Patricia Gutiérrez</cp:lastModifiedBy>
  <cp:revision>3</cp:revision>
  <dcterms:created xsi:type="dcterms:W3CDTF">2020-11-18T14:29:21Z</dcterms:created>
  <dcterms:modified xsi:type="dcterms:W3CDTF">2020-11-18T14:53:12Z</dcterms:modified>
</cp:coreProperties>
</file>